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1" r:id="rId2"/>
    <p:sldId id="290" r:id="rId3"/>
    <p:sldId id="295" r:id="rId4"/>
    <p:sldId id="29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outlineViewPr>
    <p:cViewPr>
      <p:scale>
        <a:sx n="33" d="100"/>
        <a:sy n="33" d="100"/>
      </p:scale>
      <p:origin x="0" y="-366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0" d="100"/>
          <a:sy n="120" d="100"/>
        </p:scale>
        <p:origin x="536" y="-4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7AAD0-98B2-45A4-B333-1E16A179250A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328C4-6090-4626-A041-3F538931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191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329C5779-0B8D-4356-A846-8B26FB8FB235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36896F6B-65FD-4CA8-84E1-9C0AF2289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06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96F6B-65FD-4CA8-84E1-9C0AF2289E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96F6B-65FD-4CA8-84E1-9C0AF2289E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95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A7348-858B-4FD4-95B4-09DC7417A371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9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F09C-32A7-4B24-B220-ABF83DCEE0A8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6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6404-4938-4A87-A71A-D06C74679C8B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3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1B6D-78E3-4EC4-AF38-247483AEDD71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0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7D8B-1C2A-4675-A9C2-2134A2B4C97E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0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F9EEF-A4B7-4EE5-9BAF-8EE1037B571C}" type="datetime1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0D65F-EDF0-428C-9A02-4C219EDD52E2}" type="datetime1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C101-085D-41C5-B868-43BF6C7D0045}" type="datetime1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1C48-A7D7-4E28-9ACD-5C40577B1271}" type="datetime1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6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7C6F-1395-4B71-8754-7F35E1B2D164}" type="datetime1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0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7F2F-A735-4976-8802-AFE22D1236DC}" type="datetime1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4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DBFA-5AED-421A-89B5-E1AAC157FC63}" type="datetime1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130C-D9BC-4FCB-AB84-26572ABBB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2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SOELS Regional Stewardship 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3, 2019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925" y="4269825"/>
            <a:ext cx="3216150" cy="21601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1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December </a:t>
            </a:r>
            <a:r>
              <a:rPr lang="en-US" b="1" dirty="0" smtClean="0"/>
              <a:t>3  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6169" y="1840991"/>
            <a:ext cx="10740325" cy="46455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Review ELD Deliverables Review Process Document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Review updated documents to send to ELD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 smtClean="0"/>
              <a:t>Family Needs and Preferences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 smtClean="0"/>
              <a:t>Quantitative Data Analysis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 smtClean="0"/>
              <a:t>Final Priority Populations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Answer Regional Mixed Delivery Profile Questions (Deliverable 2)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400" dirty="0" smtClean="0"/>
              <a:t>Discuss ideas, opportunities, existing efforts for engaging K-12, philanthropic organizations, and private sector businesses in ECE expansion (Deliverable 3)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endParaRPr lang="en-US" sz="18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5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365125"/>
            <a:ext cx="10838688" cy="1325563"/>
          </a:xfrm>
        </p:spPr>
        <p:txBody>
          <a:bodyPr/>
          <a:lstStyle/>
          <a:p>
            <a:r>
              <a:rPr lang="en-US" dirty="0" smtClean="0"/>
              <a:t>Mixed Delivery Profile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136" y="1825625"/>
            <a:ext cx="10838688" cy="43513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well is our region equipped to meet the demand and respond to the preferences of families from our refined priority populations?</a:t>
            </a:r>
          </a:p>
          <a:p>
            <a:r>
              <a:rPr lang="en-US" dirty="0" smtClean="0"/>
              <a:t>Where </a:t>
            </a:r>
            <a:r>
              <a:rPr lang="en-US" dirty="0"/>
              <a:t>are the biggest gaps in service geographically?</a:t>
            </a:r>
          </a:p>
          <a:p>
            <a:r>
              <a:rPr lang="en-US" dirty="0" smtClean="0"/>
              <a:t>Where </a:t>
            </a:r>
            <a:r>
              <a:rPr lang="en-US" dirty="0"/>
              <a:t>are the biggest gaps in service for priority populations?</a:t>
            </a:r>
          </a:p>
          <a:p>
            <a:r>
              <a:rPr lang="en-US" dirty="0" smtClean="0"/>
              <a:t>What </a:t>
            </a:r>
            <a:r>
              <a:rPr lang="en-US" dirty="0"/>
              <a:t>program characteristics are necessary to meet the demand in your target communities?</a:t>
            </a:r>
          </a:p>
          <a:p>
            <a:r>
              <a:rPr lang="en-US" dirty="0" smtClean="0"/>
              <a:t>How </a:t>
            </a:r>
            <a:r>
              <a:rPr lang="en-US" dirty="0"/>
              <a:t>would small ECE providers meeting these characteristics be supported through a network model?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93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ECE Expansion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Focusing on K-12, Philanthropic Organizations, Large Employer and Public-Private Partnership Opportunities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Describe current, upcoming and potential opportunities  for ECE expansion</a:t>
            </a:r>
          </a:p>
          <a:p>
            <a:r>
              <a:rPr lang="en-US" dirty="0" smtClean="0"/>
              <a:t>Include settings, potential numbers of children served, and innovative approaches to financing, facilities, and/or staffing</a:t>
            </a:r>
          </a:p>
          <a:p>
            <a:r>
              <a:rPr lang="en-US" dirty="0" smtClean="0"/>
              <a:t>Clearly describe which children and families will benefit from expansion and the extent they will advance an equity agenda and serve children from our priority populations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130C-D9BC-4FCB-AB84-26572ABBBA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5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7276</TotalTime>
  <Words>224</Words>
  <Application>Microsoft Office PowerPoint</Application>
  <PresentationFormat>Widescreen</PresentationFormat>
  <Paragraphs>29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SOELS Regional Stewardship Committee</vt:lpstr>
      <vt:lpstr>December 3  Agenda </vt:lpstr>
      <vt:lpstr>Mixed Delivery Profile Questions</vt:lpstr>
      <vt:lpstr>Emerging ECE Expansion Opportunities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SOELS Regional Stewardship Committee</dc:title>
  <dc:creator>Rene Brandon</dc:creator>
  <cp:lastModifiedBy>Karen Johnson</cp:lastModifiedBy>
  <cp:revision>214</cp:revision>
  <cp:lastPrinted>2019-11-21T00:33:53Z</cp:lastPrinted>
  <dcterms:created xsi:type="dcterms:W3CDTF">2019-10-24T16:17:59Z</dcterms:created>
  <dcterms:modified xsi:type="dcterms:W3CDTF">2019-12-03T18:09:44Z</dcterms:modified>
</cp:coreProperties>
</file>