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Libre Baskerville"/>
      <p:regular r:id="rId27"/>
      <p:bold r:id="rId28"/>
      <p:italic r:id="rId29"/>
    </p:embeddedFont>
    <p:embeddedFont>
      <p:font typeface="Gill Sans"/>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gzir9ymu8QdaT29wmg+YNitiDI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ibreBaskerville-bold.fntdata"/><Relationship Id="rId27" Type="http://schemas.openxmlformats.org/officeDocument/2006/relationships/font" Target="fonts/LibreBaskervill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Baskerville-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illSans-bold.fntdata"/><Relationship Id="rId30" Type="http://schemas.openxmlformats.org/officeDocument/2006/relationships/font" Target="fonts/GillSans-regular.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b5966d5419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b5966d5419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2b5966d5419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b5b2c0ddd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b5b2c0ddd3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2b5b2c0ddd3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5a939c398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15a939c398c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g15a939c398c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5a939c398c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15a939c398c_1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g15a939c398c_1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b5b2c0dd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b5b2c0ddd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2b5b2c0ddd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14" name="Shape 14"/>
        <p:cNvGrpSpPr/>
        <p:nvPr/>
      </p:nvGrpSpPr>
      <p:grpSpPr>
        <a:xfrm>
          <a:off x="0" y="0"/>
          <a:ext cx="0" cy="0"/>
          <a:chOff x="0" y="0"/>
          <a:chExt cx="0" cy="0"/>
        </a:xfrm>
      </p:grpSpPr>
      <p:pic>
        <p:nvPicPr>
          <p:cNvPr descr="A picture containing text, plant&#10;&#10;Description automatically generated" id="15" name="Google Shape;15;p46"/>
          <p:cNvPicPr preferRelativeResize="0"/>
          <p:nvPr/>
        </p:nvPicPr>
        <p:blipFill rotWithShape="1">
          <a:blip r:embed="rId2">
            <a:alphaModFix/>
          </a:blip>
          <a:srcRect b="0" l="0" r="0" t="0"/>
          <a:stretch/>
        </p:blipFill>
        <p:spPr>
          <a:xfrm>
            <a:off x="1517210" y="0"/>
            <a:ext cx="8392026" cy="6858000"/>
          </a:xfrm>
          <a:prstGeom prst="rect">
            <a:avLst/>
          </a:prstGeom>
          <a:noFill/>
          <a:ln>
            <a:noFill/>
          </a:ln>
        </p:spPr>
      </p:pic>
      <p:sp>
        <p:nvSpPr>
          <p:cNvPr id="16" name="Google Shape;16;p46"/>
          <p:cNvSpPr/>
          <p:nvPr/>
        </p:nvSpPr>
        <p:spPr>
          <a:xfrm>
            <a:off x="3300284" y="654912"/>
            <a:ext cx="5591432" cy="559143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cxnSp>
        <p:nvCxnSpPr>
          <p:cNvPr id="17" name="Google Shape;17;p46"/>
          <p:cNvCxnSpPr/>
          <p:nvPr/>
        </p:nvCxnSpPr>
        <p:spPr>
          <a:xfrm>
            <a:off x="4359876" y="4300155"/>
            <a:ext cx="3472249" cy="0"/>
          </a:xfrm>
          <a:prstGeom prst="straightConnector1">
            <a:avLst/>
          </a:prstGeom>
          <a:noFill/>
          <a:ln cap="flat" cmpd="sng" w="19050">
            <a:solidFill>
              <a:schemeClr val="accent1"/>
            </a:solidFill>
            <a:prstDash val="solid"/>
            <a:miter lim="800000"/>
            <a:headEnd len="sm" w="sm" type="none"/>
            <a:tailEnd len="sm" w="sm" type="none"/>
          </a:ln>
        </p:spPr>
      </p:cxnSp>
      <p:pic>
        <p:nvPicPr>
          <p:cNvPr descr="A picture containing text&#10;&#10;Description automatically generated" id="18" name="Google Shape;18;p46"/>
          <p:cNvPicPr preferRelativeResize="0"/>
          <p:nvPr/>
        </p:nvPicPr>
        <p:blipFill rotWithShape="1">
          <a:blip r:embed="rId3">
            <a:alphaModFix/>
          </a:blip>
          <a:srcRect b="0" l="0" r="0" t="0"/>
          <a:stretch/>
        </p:blipFill>
        <p:spPr>
          <a:xfrm>
            <a:off x="5609961" y="4157464"/>
            <a:ext cx="972078" cy="285381"/>
          </a:xfrm>
          <a:prstGeom prst="rect">
            <a:avLst/>
          </a:prstGeom>
          <a:noFill/>
          <a:ln>
            <a:noFill/>
          </a:ln>
        </p:spPr>
      </p:pic>
      <p:sp>
        <p:nvSpPr>
          <p:cNvPr id="19" name="Google Shape;19;p46"/>
          <p:cNvSpPr/>
          <p:nvPr/>
        </p:nvSpPr>
        <p:spPr>
          <a:xfrm>
            <a:off x="3447535" y="807312"/>
            <a:ext cx="5296930" cy="5296930"/>
          </a:xfrm>
          <a:prstGeom prst="ellipse">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ceramic ware, porcelain&#10;&#10;Description automatically generated" id="20" name="Google Shape;20;p46"/>
          <p:cNvPicPr preferRelativeResize="0"/>
          <p:nvPr/>
        </p:nvPicPr>
        <p:blipFill rotWithShape="1">
          <a:blip r:embed="rId4">
            <a:alphaModFix/>
          </a:blip>
          <a:srcRect b="0" l="0" r="0" t="0"/>
          <a:stretch/>
        </p:blipFill>
        <p:spPr>
          <a:xfrm>
            <a:off x="7019338" y="4814449"/>
            <a:ext cx="1668775" cy="1621434"/>
          </a:xfrm>
          <a:prstGeom prst="rect">
            <a:avLst/>
          </a:prstGeom>
          <a:noFill/>
          <a:ln>
            <a:noFill/>
          </a:ln>
        </p:spPr>
      </p:pic>
      <p:pic>
        <p:nvPicPr>
          <p:cNvPr id="21" name="Google Shape;21;p46"/>
          <p:cNvPicPr preferRelativeResize="0"/>
          <p:nvPr/>
        </p:nvPicPr>
        <p:blipFill rotWithShape="1">
          <a:blip r:embed="rId5">
            <a:alphaModFix/>
          </a:blip>
          <a:srcRect b="0" l="0" r="0" t="0"/>
          <a:stretch/>
        </p:blipFill>
        <p:spPr>
          <a:xfrm>
            <a:off x="3530777" y="1164252"/>
            <a:ext cx="818801" cy="845501"/>
          </a:xfrm>
          <a:prstGeom prst="rect">
            <a:avLst/>
          </a:prstGeom>
          <a:noFill/>
          <a:ln>
            <a:noFill/>
          </a:ln>
        </p:spPr>
      </p:pic>
      <p:sp>
        <p:nvSpPr>
          <p:cNvPr id="22" name="Google Shape;22;p46"/>
          <p:cNvSpPr txBox="1"/>
          <p:nvPr>
            <p:ph type="ctrTitle"/>
          </p:nvPr>
        </p:nvSpPr>
        <p:spPr>
          <a:xfrm>
            <a:off x="2749296" y="2660904"/>
            <a:ext cx="6693408" cy="108813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3"/>
              </a:buClr>
              <a:buSzPts val="4600"/>
              <a:buFont typeface="Libre Baskerville"/>
              <a:buNone/>
              <a:defRPr sz="4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6"/>
          <p:cNvSpPr txBox="1"/>
          <p:nvPr>
            <p:ph idx="1" type="subTitle"/>
          </p:nvPr>
        </p:nvSpPr>
        <p:spPr>
          <a:xfrm>
            <a:off x="4596384" y="2267712"/>
            <a:ext cx="2999232" cy="43891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chemeClr val="dk2"/>
        </a:solidFill>
      </p:bgPr>
    </p:bg>
    <p:spTree>
      <p:nvGrpSpPr>
        <p:cNvPr id="102" name="Shape 102"/>
        <p:cNvGrpSpPr/>
        <p:nvPr/>
      </p:nvGrpSpPr>
      <p:grpSpPr>
        <a:xfrm>
          <a:off x="0" y="0"/>
          <a:ext cx="0" cy="0"/>
          <a:chOff x="0" y="0"/>
          <a:chExt cx="0" cy="0"/>
        </a:xfrm>
      </p:grpSpPr>
      <p:sp>
        <p:nvSpPr>
          <p:cNvPr id="103" name="Google Shape;103;p29"/>
          <p:cNvSpPr/>
          <p:nvPr/>
        </p:nvSpPr>
        <p:spPr>
          <a:xfrm>
            <a:off x="553443" y="0"/>
            <a:ext cx="11105522" cy="62446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04" name="Google Shape;104;p29"/>
          <p:cNvSpPr/>
          <p:nvPr/>
        </p:nvSpPr>
        <p:spPr>
          <a:xfrm>
            <a:off x="877579" y="0"/>
            <a:ext cx="10460969" cy="587278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mollusk, insect&#10;&#10;Description automatically generated" id="105" name="Google Shape;105;p29"/>
          <p:cNvPicPr preferRelativeResize="0"/>
          <p:nvPr/>
        </p:nvPicPr>
        <p:blipFill rotWithShape="1">
          <a:blip r:embed="rId2">
            <a:alphaModFix/>
          </a:blip>
          <a:srcRect b="0" l="0" r="0" t="0"/>
          <a:stretch/>
        </p:blipFill>
        <p:spPr>
          <a:xfrm>
            <a:off x="5491275" y="5738220"/>
            <a:ext cx="1207554" cy="354511"/>
          </a:xfrm>
          <a:prstGeom prst="rect">
            <a:avLst/>
          </a:prstGeom>
          <a:noFill/>
          <a:ln>
            <a:noFill/>
          </a:ln>
        </p:spPr>
      </p:pic>
      <p:sp>
        <p:nvSpPr>
          <p:cNvPr id="106" name="Google Shape;106;p29"/>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p:nvPr>
            <p:ph idx="2" type="pic"/>
          </p:nvPr>
        </p:nvSpPr>
        <p:spPr>
          <a:xfrm>
            <a:off x="1375868" y="1797050"/>
            <a:ext cx="2057400" cy="2058988"/>
          </a:xfrm>
          <a:prstGeom prst="rect">
            <a:avLst/>
          </a:prstGeom>
          <a:noFill/>
          <a:ln>
            <a:noFill/>
          </a:ln>
        </p:spPr>
      </p:sp>
      <p:sp>
        <p:nvSpPr>
          <p:cNvPr id="108" name="Google Shape;108;p29"/>
          <p:cNvSpPr txBox="1"/>
          <p:nvPr>
            <p:ph idx="1" type="body"/>
          </p:nvPr>
        </p:nvSpPr>
        <p:spPr>
          <a:xfrm>
            <a:off x="1326173" y="3946525"/>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29"/>
          <p:cNvSpPr txBox="1"/>
          <p:nvPr>
            <p:ph idx="3" type="body"/>
          </p:nvPr>
        </p:nvSpPr>
        <p:spPr>
          <a:xfrm>
            <a:off x="1328309" y="4306415"/>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29"/>
          <p:cNvSpPr/>
          <p:nvPr>
            <p:ph idx="4" type="pic"/>
          </p:nvPr>
        </p:nvSpPr>
        <p:spPr>
          <a:xfrm>
            <a:off x="3828270" y="1797050"/>
            <a:ext cx="2057400" cy="2058988"/>
          </a:xfrm>
          <a:prstGeom prst="rect">
            <a:avLst/>
          </a:prstGeom>
          <a:noFill/>
          <a:ln>
            <a:noFill/>
          </a:ln>
        </p:spPr>
      </p:sp>
      <p:sp>
        <p:nvSpPr>
          <p:cNvPr id="111" name="Google Shape;111;p29"/>
          <p:cNvSpPr txBox="1"/>
          <p:nvPr>
            <p:ph idx="5" type="body"/>
          </p:nvPr>
        </p:nvSpPr>
        <p:spPr>
          <a:xfrm>
            <a:off x="3763663" y="3926721"/>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29"/>
          <p:cNvSpPr txBox="1"/>
          <p:nvPr>
            <p:ph idx="6" type="body"/>
          </p:nvPr>
        </p:nvSpPr>
        <p:spPr>
          <a:xfrm>
            <a:off x="3765799" y="4286611"/>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29"/>
          <p:cNvSpPr/>
          <p:nvPr>
            <p:ph idx="7" type="pic"/>
          </p:nvPr>
        </p:nvSpPr>
        <p:spPr>
          <a:xfrm>
            <a:off x="6280672" y="1797050"/>
            <a:ext cx="2057400" cy="2058988"/>
          </a:xfrm>
          <a:prstGeom prst="rect">
            <a:avLst/>
          </a:prstGeom>
          <a:noFill/>
          <a:ln>
            <a:noFill/>
          </a:ln>
        </p:spPr>
      </p:sp>
      <p:sp>
        <p:nvSpPr>
          <p:cNvPr id="114" name="Google Shape;114;p29"/>
          <p:cNvSpPr txBox="1"/>
          <p:nvPr>
            <p:ph idx="8" type="body"/>
          </p:nvPr>
        </p:nvSpPr>
        <p:spPr>
          <a:xfrm>
            <a:off x="6216065" y="3946525"/>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29"/>
          <p:cNvSpPr txBox="1"/>
          <p:nvPr>
            <p:ph idx="9" type="body"/>
          </p:nvPr>
        </p:nvSpPr>
        <p:spPr>
          <a:xfrm>
            <a:off x="6218201" y="4306415"/>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29"/>
          <p:cNvSpPr/>
          <p:nvPr>
            <p:ph idx="13" type="pic"/>
          </p:nvPr>
        </p:nvSpPr>
        <p:spPr>
          <a:xfrm>
            <a:off x="8733074" y="1797050"/>
            <a:ext cx="2057400" cy="2058988"/>
          </a:xfrm>
          <a:prstGeom prst="rect">
            <a:avLst/>
          </a:prstGeom>
          <a:noFill/>
          <a:ln>
            <a:noFill/>
          </a:ln>
        </p:spPr>
      </p:sp>
      <p:sp>
        <p:nvSpPr>
          <p:cNvPr id="117" name="Google Shape;117;p29"/>
          <p:cNvSpPr txBox="1"/>
          <p:nvPr>
            <p:ph idx="14" type="body"/>
          </p:nvPr>
        </p:nvSpPr>
        <p:spPr>
          <a:xfrm>
            <a:off x="8666331" y="3946525"/>
            <a:ext cx="2194560" cy="3556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000"/>
              <a:buNone/>
              <a:defRPr sz="20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9"/>
          <p:cNvSpPr txBox="1"/>
          <p:nvPr>
            <p:ph idx="15" type="body"/>
          </p:nvPr>
        </p:nvSpPr>
        <p:spPr>
          <a:xfrm>
            <a:off x="8668467" y="4306415"/>
            <a:ext cx="2194560" cy="27432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29"/>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9"/>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chemeClr val="dk2"/>
        </a:solidFill>
      </p:bgPr>
    </p:bg>
    <p:spTree>
      <p:nvGrpSpPr>
        <p:cNvPr id="121" name="Shape 121"/>
        <p:cNvGrpSpPr/>
        <p:nvPr/>
      </p:nvGrpSpPr>
      <p:grpSpPr>
        <a:xfrm>
          <a:off x="0" y="0"/>
          <a:ext cx="0" cy="0"/>
          <a:chOff x="0" y="0"/>
          <a:chExt cx="0" cy="0"/>
        </a:xfrm>
      </p:grpSpPr>
      <p:sp>
        <p:nvSpPr>
          <p:cNvPr id="122" name="Google Shape;122;p30"/>
          <p:cNvSpPr/>
          <p:nvPr/>
        </p:nvSpPr>
        <p:spPr>
          <a:xfrm>
            <a:off x="553443" y="0"/>
            <a:ext cx="11105522" cy="624461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23" name="Google Shape;123;p30"/>
          <p:cNvSpPr/>
          <p:nvPr/>
        </p:nvSpPr>
        <p:spPr>
          <a:xfrm>
            <a:off x="877579" y="0"/>
            <a:ext cx="10460969" cy="5872780"/>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mollusk, insect&#10;&#10;Description automatically generated" id="124" name="Google Shape;124;p30"/>
          <p:cNvPicPr preferRelativeResize="0"/>
          <p:nvPr/>
        </p:nvPicPr>
        <p:blipFill rotWithShape="1">
          <a:blip r:embed="rId2">
            <a:alphaModFix/>
          </a:blip>
          <a:srcRect b="0" l="0" r="0" t="0"/>
          <a:stretch/>
        </p:blipFill>
        <p:spPr>
          <a:xfrm>
            <a:off x="5491275" y="5738220"/>
            <a:ext cx="1207554" cy="354511"/>
          </a:xfrm>
          <a:prstGeom prst="rect">
            <a:avLst/>
          </a:prstGeom>
          <a:noFill/>
          <a:ln>
            <a:noFill/>
          </a:ln>
        </p:spPr>
      </p:pic>
      <p:sp>
        <p:nvSpPr>
          <p:cNvPr id="125" name="Google Shape;125;p30"/>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0"/>
          <p:cNvSpPr/>
          <p:nvPr>
            <p:ph idx="2" type="pic"/>
          </p:nvPr>
        </p:nvSpPr>
        <p:spPr>
          <a:xfrm>
            <a:off x="1681364" y="1658061"/>
            <a:ext cx="1160392" cy="1161288"/>
          </a:xfrm>
          <a:prstGeom prst="rect">
            <a:avLst/>
          </a:prstGeom>
          <a:noFill/>
          <a:ln>
            <a:noFill/>
          </a:ln>
        </p:spPr>
      </p:sp>
      <p:sp>
        <p:nvSpPr>
          <p:cNvPr id="127" name="Google Shape;127;p30"/>
          <p:cNvSpPr txBox="1"/>
          <p:nvPr>
            <p:ph idx="1" type="body"/>
          </p:nvPr>
        </p:nvSpPr>
        <p:spPr>
          <a:xfrm>
            <a:off x="1106424"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0"/>
          <p:cNvSpPr txBox="1"/>
          <p:nvPr>
            <p:ph idx="3" type="body"/>
          </p:nvPr>
        </p:nvSpPr>
        <p:spPr>
          <a:xfrm>
            <a:off x="1106424"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30"/>
          <p:cNvSpPr/>
          <p:nvPr>
            <p:ph idx="4" type="pic"/>
          </p:nvPr>
        </p:nvSpPr>
        <p:spPr>
          <a:xfrm>
            <a:off x="1681364" y="3818492"/>
            <a:ext cx="1160392" cy="1161288"/>
          </a:xfrm>
          <a:prstGeom prst="rect">
            <a:avLst/>
          </a:prstGeom>
          <a:noFill/>
          <a:ln>
            <a:noFill/>
          </a:ln>
        </p:spPr>
      </p:sp>
      <p:sp>
        <p:nvSpPr>
          <p:cNvPr id="130" name="Google Shape;130;p30"/>
          <p:cNvSpPr txBox="1"/>
          <p:nvPr>
            <p:ph idx="5" type="body"/>
          </p:nvPr>
        </p:nvSpPr>
        <p:spPr>
          <a:xfrm>
            <a:off x="1106424"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0"/>
          <p:cNvSpPr txBox="1"/>
          <p:nvPr>
            <p:ph idx="6" type="body"/>
          </p:nvPr>
        </p:nvSpPr>
        <p:spPr>
          <a:xfrm>
            <a:off x="1106424"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30"/>
          <p:cNvSpPr/>
          <p:nvPr>
            <p:ph idx="7" type="pic"/>
          </p:nvPr>
        </p:nvSpPr>
        <p:spPr>
          <a:xfrm>
            <a:off x="4226754" y="1658061"/>
            <a:ext cx="1160392" cy="1161288"/>
          </a:xfrm>
          <a:prstGeom prst="rect">
            <a:avLst/>
          </a:prstGeom>
          <a:noFill/>
          <a:ln>
            <a:noFill/>
          </a:ln>
        </p:spPr>
      </p:sp>
      <p:sp>
        <p:nvSpPr>
          <p:cNvPr id="133" name="Google Shape;133;p30"/>
          <p:cNvSpPr txBox="1"/>
          <p:nvPr>
            <p:ph idx="8" type="body"/>
          </p:nvPr>
        </p:nvSpPr>
        <p:spPr>
          <a:xfrm>
            <a:off x="3639312"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30"/>
          <p:cNvSpPr txBox="1"/>
          <p:nvPr>
            <p:ph idx="9" type="body"/>
          </p:nvPr>
        </p:nvSpPr>
        <p:spPr>
          <a:xfrm>
            <a:off x="3639312"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30"/>
          <p:cNvSpPr/>
          <p:nvPr>
            <p:ph idx="13" type="pic"/>
          </p:nvPr>
        </p:nvSpPr>
        <p:spPr>
          <a:xfrm>
            <a:off x="4226754" y="3818492"/>
            <a:ext cx="1160392" cy="1161288"/>
          </a:xfrm>
          <a:prstGeom prst="rect">
            <a:avLst/>
          </a:prstGeom>
          <a:noFill/>
          <a:ln>
            <a:noFill/>
          </a:ln>
        </p:spPr>
      </p:sp>
      <p:sp>
        <p:nvSpPr>
          <p:cNvPr id="136" name="Google Shape;136;p30"/>
          <p:cNvSpPr txBox="1"/>
          <p:nvPr>
            <p:ph idx="14" type="body"/>
          </p:nvPr>
        </p:nvSpPr>
        <p:spPr>
          <a:xfrm>
            <a:off x="3639312"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30"/>
          <p:cNvSpPr txBox="1"/>
          <p:nvPr>
            <p:ph idx="15" type="body"/>
          </p:nvPr>
        </p:nvSpPr>
        <p:spPr>
          <a:xfrm>
            <a:off x="3639312"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30"/>
          <p:cNvSpPr/>
          <p:nvPr>
            <p:ph idx="16" type="pic"/>
          </p:nvPr>
        </p:nvSpPr>
        <p:spPr>
          <a:xfrm>
            <a:off x="6772144" y="1658061"/>
            <a:ext cx="1160392" cy="1161288"/>
          </a:xfrm>
          <a:prstGeom prst="rect">
            <a:avLst/>
          </a:prstGeom>
          <a:noFill/>
          <a:ln>
            <a:noFill/>
          </a:ln>
        </p:spPr>
      </p:sp>
      <p:sp>
        <p:nvSpPr>
          <p:cNvPr id="139" name="Google Shape;139;p30"/>
          <p:cNvSpPr txBox="1"/>
          <p:nvPr>
            <p:ph idx="17" type="body"/>
          </p:nvPr>
        </p:nvSpPr>
        <p:spPr>
          <a:xfrm>
            <a:off x="6172200"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30"/>
          <p:cNvSpPr txBox="1"/>
          <p:nvPr>
            <p:ph idx="18" type="body"/>
          </p:nvPr>
        </p:nvSpPr>
        <p:spPr>
          <a:xfrm>
            <a:off x="6172200"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0"/>
          <p:cNvSpPr/>
          <p:nvPr>
            <p:ph idx="19" type="pic"/>
          </p:nvPr>
        </p:nvSpPr>
        <p:spPr>
          <a:xfrm>
            <a:off x="6772144" y="3818492"/>
            <a:ext cx="1160392" cy="1161288"/>
          </a:xfrm>
          <a:prstGeom prst="rect">
            <a:avLst/>
          </a:prstGeom>
          <a:noFill/>
          <a:ln>
            <a:noFill/>
          </a:ln>
        </p:spPr>
      </p:sp>
      <p:sp>
        <p:nvSpPr>
          <p:cNvPr id="142" name="Google Shape;142;p30"/>
          <p:cNvSpPr txBox="1"/>
          <p:nvPr>
            <p:ph idx="20" type="body"/>
          </p:nvPr>
        </p:nvSpPr>
        <p:spPr>
          <a:xfrm>
            <a:off x="6172200"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30"/>
          <p:cNvSpPr txBox="1"/>
          <p:nvPr>
            <p:ph idx="21" type="body"/>
          </p:nvPr>
        </p:nvSpPr>
        <p:spPr>
          <a:xfrm>
            <a:off x="6172200"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30"/>
          <p:cNvSpPr/>
          <p:nvPr>
            <p:ph idx="22" type="pic"/>
          </p:nvPr>
        </p:nvSpPr>
        <p:spPr>
          <a:xfrm>
            <a:off x="9317533" y="1658061"/>
            <a:ext cx="1160392" cy="1161288"/>
          </a:xfrm>
          <a:prstGeom prst="rect">
            <a:avLst/>
          </a:prstGeom>
          <a:noFill/>
          <a:ln>
            <a:noFill/>
          </a:ln>
        </p:spPr>
      </p:sp>
      <p:sp>
        <p:nvSpPr>
          <p:cNvPr id="145" name="Google Shape;145;p30"/>
          <p:cNvSpPr txBox="1"/>
          <p:nvPr>
            <p:ph idx="23" type="body"/>
          </p:nvPr>
        </p:nvSpPr>
        <p:spPr>
          <a:xfrm>
            <a:off x="8705088" y="2926080"/>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0"/>
          <p:cNvSpPr txBox="1"/>
          <p:nvPr>
            <p:ph idx="24" type="body"/>
          </p:nvPr>
        </p:nvSpPr>
        <p:spPr>
          <a:xfrm>
            <a:off x="8705088" y="3145536"/>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30"/>
          <p:cNvSpPr/>
          <p:nvPr>
            <p:ph idx="25" type="pic"/>
          </p:nvPr>
        </p:nvSpPr>
        <p:spPr>
          <a:xfrm>
            <a:off x="9317533" y="3818492"/>
            <a:ext cx="1160392" cy="1161288"/>
          </a:xfrm>
          <a:prstGeom prst="rect">
            <a:avLst/>
          </a:prstGeom>
          <a:noFill/>
          <a:ln>
            <a:noFill/>
          </a:ln>
        </p:spPr>
      </p:sp>
      <p:sp>
        <p:nvSpPr>
          <p:cNvPr id="148" name="Google Shape;148;p30"/>
          <p:cNvSpPr txBox="1"/>
          <p:nvPr>
            <p:ph idx="26" type="body"/>
          </p:nvPr>
        </p:nvSpPr>
        <p:spPr>
          <a:xfrm>
            <a:off x="8705088" y="5086511"/>
            <a:ext cx="2322576" cy="182880"/>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600"/>
              <a:buNone/>
              <a:defRPr sz="16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30"/>
          <p:cNvSpPr txBox="1"/>
          <p:nvPr>
            <p:ph idx="27" type="body"/>
          </p:nvPr>
        </p:nvSpPr>
        <p:spPr>
          <a:xfrm>
            <a:off x="8705088" y="5305967"/>
            <a:ext cx="2322576" cy="265176"/>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0"/>
              </a:spcBef>
              <a:spcAft>
                <a:spcPts val="0"/>
              </a:spcAft>
              <a:buSzPts val="1400"/>
              <a:buNone/>
              <a:defRPr sz="1400">
                <a:latin typeface="Gill Sans"/>
                <a:ea typeface="Gill Sans"/>
                <a:cs typeface="Gill Sans"/>
                <a:sym typeface="Gill Sans"/>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0"/>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30"/>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type="twoTxTwoObj">
  <p:cSld name="TWO_OBJECTS_WITH_TEXT">
    <p:bg>
      <p:bgPr>
        <a:solidFill>
          <a:schemeClr val="dk2"/>
        </a:solidFill>
      </p:bgPr>
    </p:bg>
    <p:spTree>
      <p:nvGrpSpPr>
        <p:cNvPr id="152" name="Shape 152"/>
        <p:cNvGrpSpPr/>
        <p:nvPr/>
      </p:nvGrpSpPr>
      <p:grpSpPr>
        <a:xfrm>
          <a:off x="0" y="0"/>
          <a:ext cx="0" cy="0"/>
          <a:chOff x="0" y="0"/>
          <a:chExt cx="0" cy="0"/>
        </a:xfrm>
      </p:grpSpPr>
      <p:sp>
        <p:nvSpPr>
          <p:cNvPr id="153" name="Google Shape;153;p31"/>
          <p:cNvSpPr/>
          <p:nvPr/>
        </p:nvSpPr>
        <p:spPr>
          <a:xfrm>
            <a:off x="491679" y="319214"/>
            <a:ext cx="11208641" cy="58577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cxnSp>
        <p:nvCxnSpPr>
          <p:cNvPr id="154" name="Google Shape;154;p31"/>
          <p:cNvCxnSpPr/>
          <p:nvPr/>
        </p:nvCxnSpPr>
        <p:spPr>
          <a:xfrm>
            <a:off x="837235" y="1767119"/>
            <a:ext cx="10516564" cy="0"/>
          </a:xfrm>
          <a:prstGeom prst="straightConnector1">
            <a:avLst/>
          </a:prstGeom>
          <a:noFill/>
          <a:ln cap="flat" cmpd="sng" w="12700">
            <a:solidFill>
              <a:schemeClr val="accent1"/>
            </a:solidFill>
            <a:prstDash val="solid"/>
            <a:miter lim="800000"/>
            <a:headEnd len="sm" w="sm" type="none"/>
            <a:tailEnd len="sm" w="sm" type="none"/>
          </a:ln>
        </p:spPr>
      </p:cxnSp>
      <p:pic>
        <p:nvPicPr>
          <p:cNvPr descr="A picture containing mollusk, insect&#10;&#10;Description automatically generated" id="155" name="Google Shape;155;p31"/>
          <p:cNvPicPr preferRelativeResize="0"/>
          <p:nvPr/>
        </p:nvPicPr>
        <p:blipFill rotWithShape="1">
          <a:blip r:embed="rId2">
            <a:alphaModFix/>
          </a:blip>
          <a:srcRect b="0" l="0" r="0" t="0"/>
          <a:stretch/>
        </p:blipFill>
        <p:spPr>
          <a:xfrm>
            <a:off x="5495658" y="1631192"/>
            <a:ext cx="1207554" cy="354511"/>
          </a:xfrm>
          <a:prstGeom prst="rect">
            <a:avLst/>
          </a:prstGeom>
          <a:noFill/>
          <a:ln>
            <a:noFill/>
          </a:ln>
        </p:spPr>
      </p:pic>
      <p:sp>
        <p:nvSpPr>
          <p:cNvPr id="156" name="Google Shape;156;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31"/>
          <p:cNvSpPr txBox="1"/>
          <p:nvPr>
            <p:ph idx="1" type="body"/>
          </p:nvPr>
        </p:nvSpPr>
        <p:spPr>
          <a:xfrm>
            <a:off x="1124712" y="2161563"/>
            <a:ext cx="3200400" cy="4277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8" name="Google Shape;158;p31"/>
          <p:cNvSpPr txBox="1"/>
          <p:nvPr>
            <p:ph idx="2" type="body"/>
          </p:nvPr>
        </p:nvSpPr>
        <p:spPr>
          <a:xfrm>
            <a:off x="1124712" y="2629116"/>
            <a:ext cx="3200400" cy="332086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Font typeface="Arial"/>
              <a:buChar char="•"/>
              <a:defRPr sz="1600"/>
            </a:lvl1pPr>
            <a:lvl2pPr indent="-317500" lvl="1" marL="914400" algn="l">
              <a:lnSpc>
                <a:spcPct val="90000"/>
              </a:lnSpc>
              <a:spcBef>
                <a:spcPts val="500"/>
              </a:spcBef>
              <a:spcAft>
                <a:spcPts val="0"/>
              </a:spcAft>
              <a:buClr>
                <a:srgbClr val="73292A"/>
              </a:buClr>
              <a:buSzPts val="1400"/>
              <a:buFont typeface="Arial"/>
              <a:buChar char="•"/>
              <a:defRPr sz="1400"/>
            </a:lvl2pPr>
            <a:lvl3pPr indent="-304800" lvl="2" marL="1371600" algn="l">
              <a:lnSpc>
                <a:spcPct val="90000"/>
              </a:lnSpc>
              <a:spcBef>
                <a:spcPts val="500"/>
              </a:spcBef>
              <a:spcAft>
                <a:spcPts val="0"/>
              </a:spcAft>
              <a:buClr>
                <a:srgbClr val="73292A"/>
              </a:buClr>
              <a:buSzPts val="1200"/>
              <a:buFont typeface="Arial"/>
              <a:buChar char="•"/>
              <a:defRPr sz="1200"/>
            </a:lvl3pPr>
            <a:lvl4pPr indent="-298450" lvl="3" marL="1828800" algn="l">
              <a:lnSpc>
                <a:spcPct val="90000"/>
              </a:lnSpc>
              <a:spcBef>
                <a:spcPts val="500"/>
              </a:spcBef>
              <a:spcAft>
                <a:spcPts val="0"/>
              </a:spcAft>
              <a:buClr>
                <a:srgbClr val="73292A"/>
              </a:buClr>
              <a:buSzPts val="1100"/>
              <a:buFont typeface="Arial"/>
              <a:buChar char="•"/>
              <a:defRPr sz="1100"/>
            </a:lvl4pPr>
            <a:lvl5pPr indent="-298450" lvl="4" marL="2286000" algn="l">
              <a:lnSpc>
                <a:spcPct val="90000"/>
              </a:lnSpc>
              <a:spcBef>
                <a:spcPts val="500"/>
              </a:spcBef>
              <a:spcAft>
                <a:spcPts val="0"/>
              </a:spcAft>
              <a:buClr>
                <a:srgbClr val="73292A"/>
              </a:buClr>
              <a:buSzPts val="1100"/>
              <a:buFont typeface="Arial"/>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1"/>
          <p:cNvSpPr txBox="1"/>
          <p:nvPr>
            <p:ph idx="3" type="body"/>
          </p:nvPr>
        </p:nvSpPr>
        <p:spPr>
          <a:xfrm>
            <a:off x="4498848" y="2161563"/>
            <a:ext cx="3200400" cy="4277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0" name="Google Shape;160;p31"/>
          <p:cNvSpPr txBox="1"/>
          <p:nvPr>
            <p:ph idx="4" type="body"/>
          </p:nvPr>
        </p:nvSpPr>
        <p:spPr>
          <a:xfrm>
            <a:off x="4498848" y="2629116"/>
            <a:ext cx="3200400" cy="332086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Char char="•"/>
              <a:defRPr sz="1600"/>
            </a:lvl1pPr>
            <a:lvl2pPr indent="-317500" lvl="1" marL="914400" algn="l">
              <a:lnSpc>
                <a:spcPct val="90000"/>
              </a:lnSpc>
              <a:spcBef>
                <a:spcPts val="500"/>
              </a:spcBef>
              <a:spcAft>
                <a:spcPts val="0"/>
              </a:spcAft>
              <a:buClr>
                <a:srgbClr val="73292A"/>
              </a:buClr>
              <a:buSzPts val="1400"/>
              <a:buChar char="•"/>
              <a:defRPr sz="1400"/>
            </a:lvl2pPr>
            <a:lvl3pPr indent="-304800" lvl="2" marL="1371600" algn="l">
              <a:lnSpc>
                <a:spcPct val="90000"/>
              </a:lnSpc>
              <a:spcBef>
                <a:spcPts val="500"/>
              </a:spcBef>
              <a:spcAft>
                <a:spcPts val="0"/>
              </a:spcAft>
              <a:buClr>
                <a:srgbClr val="73292A"/>
              </a:buClr>
              <a:buSzPts val="1200"/>
              <a:buChar char="•"/>
              <a:defRPr sz="1200"/>
            </a:lvl3pPr>
            <a:lvl4pPr indent="-298450" lvl="3" marL="1828800" algn="l">
              <a:lnSpc>
                <a:spcPct val="90000"/>
              </a:lnSpc>
              <a:spcBef>
                <a:spcPts val="500"/>
              </a:spcBef>
              <a:spcAft>
                <a:spcPts val="0"/>
              </a:spcAft>
              <a:buClr>
                <a:srgbClr val="73292A"/>
              </a:buClr>
              <a:buSzPts val="1100"/>
              <a:buChar char="•"/>
              <a:defRPr sz="1100"/>
            </a:lvl4pPr>
            <a:lvl5pPr indent="-298450" lvl="4" marL="2286000" algn="l">
              <a:lnSpc>
                <a:spcPct val="90000"/>
              </a:lnSpc>
              <a:spcBef>
                <a:spcPts val="500"/>
              </a:spcBef>
              <a:spcAft>
                <a:spcPts val="0"/>
              </a:spcAft>
              <a:buClr>
                <a:srgbClr val="73292A"/>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1"/>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31"/>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p31"/>
          <p:cNvSpPr txBox="1"/>
          <p:nvPr>
            <p:ph idx="5" type="body"/>
          </p:nvPr>
        </p:nvSpPr>
        <p:spPr>
          <a:xfrm>
            <a:off x="7909560" y="2161563"/>
            <a:ext cx="3200400" cy="4277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4" name="Google Shape;164;p31"/>
          <p:cNvSpPr txBox="1"/>
          <p:nvPr>
            <p:ph idx="6" type="body"/>
          </p:nvPr>
        </p:nvSpPr>
        <p:spPr>
          <a:xfrm>
            <a:off x="7909560" y="2629116"/>
            <a:ext cx="3200400" cy="332086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Char char="•"/>
              <a:defRPr sz="1600"/>
            </a:lvl1pPr>
            <a:lvl2pPr indent="-317500" lvl="1" marL="914400" algn="l">
              <a:lnSpc>
                <a:spcPct val="90000"/>
              </a:lnSpc>
              <a:spcBef>
                <a:spcPts val="500"/>
              </a:spcBef>
              <a:spcAft>
                <a:spcPts val="0"/>
              </a:spcAft>
              <a:buClr>
                <a:srgbClr val="73292A"/>
              </a:buClr>
              <a:buSzPts val="1400"/>
              <a:buChar char="•"/>
              <a:defRPr sz="1400"/>
            </a:lvl2pPr>
            <a:lvl3pPr indent="-304800" lvl="2" marL="1371600" algn="l">
              <a:lnSpc>
                <a:spcPct val="90000"/>
              </a:lnSpc>
              <a:spcBef>
                <a:spcPts val="500"/>
              </a:spcBef>
              <a:spcAft>
                <a:spcPts val="0"/>
              </a:spcAft>
              <a:buClr>
                <a:srgbClr val="73292A"/>
              </a:buClr>
              <a:buSzPts val="1200"/>
              <a:buChar char="•"/>
              <a:defRPr sz="1200"/>
            </a:lvl3pPr>
            <a:lvl4pPr indent="-298450" lvl="3" marL="1828800" algn="l">
              <a:lnSpc>
                <a:spcPct val="90000"/>
              </a:lnSpc>
              <a:spcBef>
                <a:spcPts val="500"/>
              </a:spcBef>
              <a:spcAft>
                <a:spcPts val="0"/>
              </a:spcAft>
              <a:buClr>
                <a:srgbClr val="73292A"/>
              </a:buClr>
              <a:buSzPts val="1100"/>
              <a:buChar char="•"/>
              <a:defRPr sz="1100"/>
            </a:lvl4pPr>
            <a:lvl5pPr indent="-298450" lvl="4" marL="2286000" algn="l">
              <a:lnSpc>
                <a:spcPct val="90000"/>
              </a:lnSpc>
              <a:spcBef>
                <a:spcPts val="500"/>
              </a:spcBef>
              <a:spcAft>
                <a:spcPts val="0"/>
              </a:spcAft>
              <a:buClr>
                <a:srgbClr val="73292A"/>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5" name="Shape 165"/>
        <p:cNvGrpSpPr/>
        <p:nvPr/>
      </p:nvGrpSpPr>
      <p:grpSpPr>
        <a:xfrm>
          <a:off x="0" y="0"/>
          <a:ext cx="0" cy="0"/>
          <a:chOff x="0" y="0"/>
          <a:chExt cx="0" cy="0"/>
        </a:xfrm>
      </p:grpSpPr>
      <p:sp>
        <p:nvSpPr>
          <p:cNvPr id="166" name="Google Shape;166;p32"/>
          <p:cNvSpPr/>
          <p:nvPr/>
        </p:nvSpPr>
        <p:spPr>
          <a:xfrm>
            <a:off x="4680" y="0"/>
            <a:ext cx="12191999" cy="23092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67" name="Google Shape;167;p32"/>
          <p:cNvSpPr/>
          <p:nvPr/>
        </p:nvSpPr>
        <p:spPr>
          <a:xfrm>
            <a:off x="1007819"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mollusk, insect&#10;&#10;Description automatically generated" id="168" name="Google Shape;168;p32"/>
          <p:cNvPicPr preferRelativeResize="0"/>
          <p:nvPr/>
        </p:nvPicPr>
        <p:blipFill rotWithShape="1">
          <a:blip r:embed="rId2">
            <a:alphaModFix/>
          </a:blip>
          <a:srcRect b="0" l="0" r="0" t="0"/>
          <a:stretch/>
        </p:blipFill>
        <p:spPr>
          <a:xfrm>
            <a:off x="5496902" y="1631192"/>
            <a:ext cx="1207554" cy="354511"/>
          </a:xfrm>
          <a:prstGeom prst="rect">
            <a:avLst/>
          </a:prstGeom>
          <a:noFill/>
          <a:ln>
            <a:noFill/>
          </a:ln>
        </p:spPr>
      </p:pic>
      <p:sp>
        <p:nvSpPr>
          <p:cNvPr id="169" name="Google Shape;169;p32"/>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32"/>
          <p:cNvSpPr txBox="1"/>
          <p:nvPr>
            <p:ph idx="1" type="body"/>
          </p:nvPr>
        </p:nvSpPr>
        <p:spPr>
          <a:xfrm>
            <a:off x="838200" y="2628461"/>
            <a:ext cx="5181600" cy="35485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2"/>
          <p:cNvSpPr txBox="1"/>
          <p:nvPr>
            <p:ph idx="2" type="body"/>
          </p:nvPr>
        </p:nvSpPr>
        <p:spPr>
          <a:xfrm>
            <a:off x="6172200" y="2628461"/>
            <a:ext cx="5181600" cy="35485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32"/>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2"/>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4" name="Shape 174"/>
        <p:cNvGrpSpPr/>
        <p:nvPr/>
      </p:nvGrpSpPr>
      <p:grpSpPr>
        <a:xfrm>
          <a:off x="0" y="0"/>
          <a:ext cx="0" cy="0"/>
          <a:chOff x="0" y="0"/>
          <a:chExt cx="0" cy="0"/>
        </a:xfrm>
      </p:grpSpPr>
      <p:sp>
        <p:nvSpPr>
          <p:cNvPr id="175" name="Google Shape;175;p33"/>
          <p:cNvSpPr/>
          <p:nvPr/>
        </p:nvSpPr>
        <p:spPr>
          <a:xfrm>
            <a:off x="4680" y="0"/>
            <a:ext cx="12191999" cy="23092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76" name="Google Shape;176;p33"/>
          <p:cNvSpPr/>
          <p:nvPr/>
        </p:nvSpPr>
        <p:spPr>
          <a:xfrm>
            <a:off x="1007819"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mollusk, insect&#10;&#10;Description automatically generated" id="177" name="Google Shape;177;p33"/>
          <p:cNvPicPr preferRelativeResize="0"/>
          <p:nvPr/>
        </p:nvPicPr>
        <p:blipFill rotWithShape="1">
          <a:blip r:embed="rId2">
            <a:alphaModFix/>
          </a:blip>
          <a:srcRect b="0" l="0" r="0" t="0"/>
          <a:stretch/>
        </p:blipFill>
        <p:spPr>
          <a:xfrm>
            <a:off x="5496902" y="1631192"/>
            <a:ext cx="1207554" cy="354511"/>
          </a:xfrm>
          <a:prstGeom prst="rect">
            <a:avLst/>
          </a:prstGeom>
          <a:noFill/>
          <a:ln>
            <a:noFill/>
          </a:ln>
        </p:spPr>
      </p:pic>
      <p:sp>
        <p:nvSpPr>
          <p:cNvPr id="178" name="Google Shape;178;p33"/>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33"/>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33"/>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1" name="Shape 181"/>
        <p:cNvGrpSpPr/>
        <p:nvPr/>
      </p:nvGrpSpPr>
      <p:grpSpPr>
        <a:xfrm>
          <a:off x="0" y="0"/>
          <a:ext cx="0" cy="0"/>
          <a:chOff x="0" y="0"/>
          <a:chExt cx="0" cy="0"/>
        </a:xfrm>
      </p:grpSpPr>
      <p:sp>
        <p:nvSpPr>
          <p:cNvPr id="182" name="Google Shape;182;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3200"/>
              <a:buFont typeface="Libre Baskervil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SzPts val="2800"/>
              <a:buChar char="•"/>
              <a:defRPr sz="2800"/>
            </a:lvl2pPr>
            <a:lvl3pPr indent="-381000" lvl="2" marL="1371600" algn="l">
              <a:lnSpc>
                <a:spcPct val="90000"/>
              </a:lnSpc>
              <a:spcBef>
                <a:spcPts val="500"/>
              </a:spcBef>
              <a:spcAft>
                <a:spcPts val="0"/>
              </a:spcAft>
              <a:buSzPts val="2400"/>
              <a:buChar char="•"/>
              <a:defRPr sz="24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4" name="Google Shape;184;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5" name="Google Shape;185;p35"/>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35"/>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7" name="Shape 187"/>
        <p:cNvGrpSpPr/>
        <p:nvPr/>
      </p:nvGrpSpPr>
      <p:grpSpPr>
        <a:xfrm>
          <a:off x="0" y="0"/>
          <a:ext cx="0" cy="0"/>
          <a:chOff x="0" y="0"/>
          <a:chExt cx="0" cy="0"/>
        </a:xfrm>
      </p:grpSpPr>
      <p:sp>
        <p:nvSpPr>
          <p:cNvPr id="188" name="Google Shape;188;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3"/>
              </a:buClr>
              <a:buSzPts val="3200"/>
              <a:buFont typeface="Libre Baskervil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36"/>
          <p:cNvSpPr/>
          <p:nvPr>
            <p:ph idx="2" type="pic"/>
          </p:nvPr>
        </p:nvSpPr>
        <p:spPr>
          <a:xfrm>
            <a:off x="5183188" y="987425"/>
            <a:ext cx="6172200" cy="4873625"/>
          </a:xfrm>
          <a:prstGeom prst="rect">
            <a:avLst/>
          </a:prstGeom>
          <a:noFill/>
          <a:ln>
            <a:noFill/>
          </a:ln>
        </p:spPr>
      </p:sp>
      <p:sp>
        <p:nvSpPr>
          <p:cNvPr id="190" name="Google Shape;190;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1" name="Google Shape;191;p36"/>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6"/>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24" name="Shape 24"/>
        <p:cNvGrpSpPr/>
        <p:nvPr/>
      </p:nvGrpSpPr>
      <p:grpSpPr>
        <a:xfrm>
          <a:off x="0" y="0"/>
          <a:ext cx="0" cy="0"/>
          <a:chOff x="0" y="0"/>
          <a:chExt cx="0" cy="0"/>
        </a:xfrm>
      </p:grpSpPr>
      <p:pic>
        <p:nvPicPr>
          <p:cNvPr descr="A picture containing fabric&#10;&#10;Description automatically generated" id="25" name="Google Shape;25;p47"/>
          <p:cNvPicPr preferRelativeResize="0"/>
          <p:nvPr/>
        </p:nvPicPr>
        <p:blipFill rotWithShape="1">
          <a:blip r:embed="rId2">
            <a:alphaModFix/>
          </a:blip>
          <a:srcRect b="0" l="0" r="0" t="0"/>
          <a:stretch/>
        </p:blipFill>
        <p:spPr>
          <a:xfrm>
            <a:off x="5667013" y="1162701"/>
            <a:ext cx="1562100" cy="4394200"/>
          </a:xfrm>
          <a:prstGeom prst="rect">
            <a:avLst/>
          </a:prstGeom>
          <a:noFill/>
          <a:ln>
            <a:noFill/>
          </a:ln>
        </p:spPr>
      </p:pic>
      <p:sp>
        <p:nvSpPr>
          <p:cNvPr id="26" name="Google Shape;26;p47"/>
          <p:cNvSpPr/>
          <p:nvPr/>
        </p:nvSpPr>
        <p:spPr>
          <a:xfrm>
            <a:off x="0" y="0"/>
            <a:ext cx="6096000" cy="68695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group of flowers&#10;&#10;Description automatically generated with low confidence" id="27" name="Google Shape;27;p47"/>
          <p:cNvPicPr preferRelativeResize="0"/>
          <p:nvPr/>
        </p:nvPicPr>
        <p:blipFill rotWithShape="1">
          <a:blip r:embed="rId3">
            <a:alphaModFix/>
          </a:blip>
          <a:srcRect b="0" l="0" r="0" t="0"/>
          <a:stretch/>
        </p:blipFill>
        <p:spPr>
          <a:xfrm flipH="1" rot="959852">
            <a:off x="1760954" y="2048834"/>
            <a:ext cx="1230524" cy="2287327"/>
          </a:xfrm>
          <a:prstGeom prst="rect">
            <a:avLst/>
          </a:prstGeom>
          <a:noFill/>
          <a:ln>
            <a:noFill/>
          </a:ln>
        </p:spPr>
      </p:pic>
      <p:sp>
        <p:nvSpPr>
          <p:cNvPr id="28" name="Google Shape;28;p47"/>
          <p:cNvSpPr txBox="1"/>
          <p:nvPr>
            <p:ph type="title"/>
          </p:nvPr>
        </p:nvSpPr>
        <p:spPr>
          <a:xfrm>
            <a:off x="8183880" y="978408"/>
            <a:ext cx="37490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7"/>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7"/>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47"/>
          <p:cNvSpPr txBox="1"/>
          <p:nvPr>
            <p:ph idx="1" type="body"/>
          </p:nvPr>
        </p:nvSpPr>
        <p:spPr>
          <a:xfrm>
            <a:off x="8183880" y="2194560"/>
            <a:ext cx="3749040" cy="4306824"/>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rgbClr val="73292A"/>
              </a:buClr>
              <a:buSzPts val="2400"/>
              <a:buNone/>
              <a:defRPr sz="2400"/>
            </a:lvl1pPr>
            <a:lvl2pPr indent="-355600" lvl="1" marL="914400" algn="l">
              <a:lnSpc>
                <a:spcPct val="90000"/>
              </a:lnSpc>
              <a:spcBef>
                <a:spcPts val="500"/>
              </a:spcBef>
              <a:spcAft>
                <a:spcPts val="0"/>
              </a:spcAft>
              <a:buClr>
                <a:srgbClr val="73292A"/>
              </a:buClr>
              <a:buSzPts val="2000"/>
              <a:buChar char="•"/>
              <a:defRPr sz="2000"/>
            </a:lvl2pPr>
            <a:lvl3pPr indent="-342900" lvl="2" marL="1371600" algn="l">
              <a:lnSpc>
                <a:spcPct val="90000"/>
              </a:lnSpc>
              <a:spcBef>
                <a:spcPts val="500"/>
              </a:spcBef>
              <a:spcAft>
                <a:spcPts val="0"/>
              </a:spcAft>
              <a:buClr>
                <a:srgbClr val="73292A"/>
              </a:buClr>
              <a:buSzPts val="1800"/>
              <a:buChar char="•"/>
              <a:defRPr sz="1800"/>
            </a:lvl3pPr>
            <a:lvl4pPr indent="-330200" lvl="3" marL="1828800" algn="l">
              <a:lnSpc>
                <a:spcPct val="90000"/>
              </a:lnSpc>
              <a:spcBef>
                <a:spcPts val="500"/>
              </a:spcBef>
              <a:spcAft>
                <a:spcPts val="0"/>
              </a:spcAft>
              <a:buClr>
                <a:srgbClr val="73292A"/>
              </a:buClr>
              <a:buSzPts val="1600"/>
              <a:buChar char="•"/>
              <a:defRPr sz="1600"/>
            </a:lvl4pPr>
            <a:lvl5pPr indent="-330200" lvl="4" marL="2286000" algn="l">
              <a:lnSpc>
                <a:spcPct val="90000"/>
              </a:lnSpc>
              <a:spcBef>
                <a:spcPts val="500"/>
              </a:spcBef>
              <a:spcAft>
                <a:spcPts val="0"/>
              </a:spcAft>
              <a:buClr>
                <a:srgbClr val="73292A"/>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flower, plant&#10;&#10;Description automatically generated" id="32" name="Google Shape;32;p47"/>
          <p:cNvPicPr preferRelativeResize="0"/>
          <p:nvPr/>
        </p:nvPicPr>
        <p:blipFill rotWithShape="1">
          <a:blip r:embed="rId4">
            <a:alphaModFix/>
          </a:blip>
          <a:srcRect b="0" l="0" r="0" t="0"/>
          <a:stretch/>
        </p:blipFill>
        <p:spPr>
          <a:xfrm>
            <a:off x="5777235" y="2476883"/>
            <a:ext cx="749300" cy="2755900"/>
          </a:xfrm>
          <a:prstGeom prst="rect">
            <a:avLst/>
          </a:prstGeom>
          <a:noFill/>
          <a:ln>
            <a:noFill/>
          </a:ln>
        </p:spPr>
      </p:pic>
      <p:sp>
        <p:nvSpPr>
          <p:cNvPr id="33" name="Google Shape;33;p47"/>
          <p:cNvSpPr txBox="1"/>
          <p:nvPr>
            <p:ph idx="2" type="body"/>
          </p:nvPr>
        </p:nvSpPr>
        <p:spPr>
          <a:xfrm>
            <a:off x="1225296" y="1426464"/>
            <a:ext cx="3922776" cy="424281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30000"/>
              <a:buNone/>
              <a:defRPr sz="30000">
                <a:solidFill>
                  <a:schemeClr val="lt1"/>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39" name="Shape 39"/>
        <p:cNvGrpSpPr/>
        <p:nvPr/>
      </p:nvGrpSpPr>
      <p:grpSpPr>
        <a:xfrm>
          <a:off x="0" y="0"/>
          <a:ext cx="0" cy="0"/>
          <a:chOff x="0" y="0"/>
          <a:chExt cx="0" cy="0"/>
        </a:xfrm>
      </p:grpSpPr>
      <p:sp>
        <p:nvSpPr>
          <p:cNvPr id="40" name="Google Shape;40;p20"/>
          <p:cNvSpPr/>
          <p:nvPr/>
        </p:nvSpPr>
        <p:spPr>
          <a:xfrm>
            <a:off x="0" y="3377183"/>
            <a:ext cx="12192000" cy="232657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close up of a plant&#10;&#10;Description automatically generated with low confidence" id="41" name="Google Shape;41;p20"/>
          <p:cNvPicPr preferRelativeResize="0"/>
          <p:nvPr/>
        </p:nvPicPr>
        <p:blipFill rotWithShape="1">
          <a:blip r:embed="rId2">
            <a:alphaModFix/>
          </a:blip>
          <a:srcRect b="0" l="0" r="0" t="0"/>
          <a:stretch/>
        </p:blipFill>
        <p:spPr>
          <a:xfrm rot="5400000">
            <a:off x="5387322" y="3187511"/>
            <a:ext cx="1422400" cy="5283200"/>
          </a:xfrm>
          <a:prstGeom prst="rect">
            <a:avLst/>
          </a:prstGeom>
          <a:noFill/>
          <a:ln>
            <a:noFill/>
          </a:ln>
        </p:spPr>
      </p:pic>
      <p:pic>
        <p:nvPicPr>
          <p:cNvPr descr="A picture containing bedclothes, fabric&#10;&#10;Description automatically generated" id="42" name="Google Shape;42;p20"/>
          <p:cNvPicPr preferRelativeResize="0"/>
          <p:nvPr/>
        </p:nvPicPr>
        <p:blipFill rotWithShape="1">
          <a:blip r:embed="rId3">
            <a:alphaModFix/>
          </a:blip>
          <a:srcRect b="0" l="0" r="0" t="0"/>
          <a:stretch/>
        </p:blipFill>
        <p:spPr>
          <a:xfrm rot="-5400000">
            <a:off x="5400022" y="287485"/>
            <a:ext cx="1485900" cy="5372100"/>
          </a:xfrm>
          <a:prstGeom prst="rect">
            <a:avLst/>
          </a:prstGeom>
          <a:noFill/>
          <a:ln>
            <a:noFill/>
          </a:ln>
        </p:spPr>
      </p:pic>
      <p:sp>
        <p:nvSpPr>
          <p:cNvPr id="43" name="Google Shape;43;p20"/>
          <p:cNvSpPr/>
          <p:nvPr/>
        </p:nvSpPr>
        <p:spPr>
          <a:xfrm>
            <a:off x="232651" y="3633264"/>
            <a:ext cx="11740896" cy="1789752"/>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ceramic ware, porcelain&#10;&#10;Description automatically generated" id="44" name="Google Shape;44;p20"/>
          <p:cNvPicPr preferRelativeResize="0"/>
          <p:nvPr/>
        </p:nvPicPr>
        <p:blipFill rotWithShape="1">
          <a:blip r:embed="rId4">
            <a:alphaModFix/>
          </a:blip>
          <a:srcRect b="0" l="0" r="0" t="0"/>
          <a:stretch/>
        </p:blipFill>
        <p:spPr>
          <a:xfrm rot="2590193">
            <a:off x="6957396" y="5090392"/>
            <a:ext cx="856832" cy="832525"/>
          </a:xfrm>
          <a:prstGeom prst="rect">
            <a:avLst/>
          </a:prstGeom>
          <a:noFill/>
          <a:ln>
            <a:noFill/>
          </a:ln>
        </p:spPr>
      </p:pic>
      <p:pic>
        <p:nvPicPr>
          <p:cNvPr descr="A picture containing text&#10;&#10;Description automatically generated" id="45" name="Google Shape;45;p20"/>
          <p:cNvPicPr preferRelativeResize="0"/>
          <p:nvPr/>
        </p:nvPicPr>
        <p:blipFill rotWithShape="1">
          <a:blip r:embed="rId5">
            <a:alphaModFix/>
          </a:blip>
          <a:srcRect b="0" l="0" r="0" t="0"/>
          <a:stretch/>
        </p:blipFill>
        <p:spPr>
          <a:xfrm>
            <a:off x="3362979" y="3252854"/>
            <a:ext cx="1206427" cy="621355"/>
          </a:xfrm>
          <a:prstGeom prst="rect">
            <a:avLst/>
          </a:prstGeom>
          <a:noFill/>
          <a:ln>
            <a:noFill/>
          </a:ln>
        </p:spPr>
      </p:pic>
      <p:sp>
        <p:nvSpPr>
          <p:cNvPr id="46" name="Google Shape;46;p20"/>
          <p:cNvSpPr txBox="1"/>
          <p:nvPr>
            <p:ph type="title"/>
          </p:nvPr>
        </p:nvSpPr>
        <p:spPr>
          <a:xfrm>
            <a:off x="1153668" y="3977640"/>
            <a:ext cx="9884664" cy="7315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 type="body"/>
          </p:nvPr>
        </p:nvSpPr>
        <p:spPr>
          <a:xfrm>
            <a:off x="1153668" y="4700016"/>
            <a:ext cx="9884664" cy="4572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2400"/>
              <a:buNone/>
              <a:defRPr sz="2400">
                <a:solidFill>
                  <a:srgbClr val="888888"/>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green">
  <p:cSld name="Title and Content green">
    <p:bg>
      <p:bgPr>
        <a:solidFill>
          <a:schemeClr val="dk2"/>
        </a:solidFill>
      </p:bgPr>
    </p:bg>
    <p:spTree>
      <p:nvGrpSpPr>
        <p:cNvPr id="48" name="Shape 48"/>
        <p:cNvGrpSpPr/>
        <p:nvPr/>
      </p:nvGrpSpPr>
      <p:grpSpPr>
        <a:xfrm>
          <a:off x="0" y="0"/>
          <a:ext cx="0" cy="0"/>
          <a:chOff x="0" y="0"/>
          <a:chExt cx="0" cy="0"/>
        </a:xfrm>
      </p:grpSpPr>
      <p:sp>
        <p:nvSpPr>
          <p:cNvPr id="49" name="Google Shape;49;p25"/>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atin typeface="Libre Baskerville"/>
                <a:ea typeface="Libre Baskerville"/>
                <a:cs typeface="Libre Baskerville"/>
                <a:sym typeface="Libre Baskervil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 type="body"/>
          </p:nvPr>
        </p:nvSpPr>
        <p:spPr>
          <a:xfrm>
            <a:off x="609600" y="1600200"/>
            <a:ext cx="10972800" cy="4572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Gill Sans"/>
                <a:ea typeface="Gill Sans"/>
                <a:cs typeface="Gill Sans"/>
                <a:sym typeface="Gill Sans"/>
              </a:defRPr>
            </a:lvl1pPr>
            <a:lvl2pPr indent="-381000" lvl="1" marL="914400" algn="l">
              <a:lnSpc>
                <a:spcPct val="90000"/>
              </a:lnSpc>
              <a:spcBef>
                <a:spcPts val="500"/>
              </a:spcBef>
              <a:spcAft>
                <a:spcPts val="0"/>
              </a:spcAft>
              <a:buSzPts val="2400"/>
              <a:buChar char="•"/>
              <a:defRPr>
                <a:latin typeface="Gill Sans"/>
                <a:ea typeface="Gill Sans"/>
                <a:cs typeface="Gill Sans"/>
                <a:sym typeface="Gill Sans"/>
              </a:defRPr>
            </a:lvl2pPr>
            <a:lvl3pPr indent="-355600" lvl="2" marL="1371600" algn="l">
              <a:lnSpc>
                <a:spcPct val="90000"/>
              </a:lnSpc>
              <a:spcBef>
                <a:spcPts val="500"/>
              </a:spcBef>
              <a:spcAft>
                <a:spcPts val="0"/>
              </a:spcAft>
              <a:buSzPts val="2000"/>
              <a:buChar char="•"/>
              <a:defRPr>
                <a:latin typeface="Gill Sans"/>
                <a:ea typeface="Gill Sans"/>
                <a:cs typeface="Gill Sans"/>
                <a:sym typeface="Gill Sans"/>
              </a:defRPr>
            </a:lvl3pPr>
            <a:lvl4pPr indent="-342900" lvl="3" marL="1828800" algn="l">
              <a:lnSpc>
                <a:spcPct val="90000"/>
              </a:lnSpc>
              <a:spcBef>
                <a:spcPts val="500"/>
              </a:spcBef>
              <a:spcAft>
                <a:spcPts val="0"/>
              </a:spcAft>
              <a:buSzPts val="1800"/>
              <a:buChar char="•"/>
              <a:defRPr>
                <a:latin typeface="Gill Sans"/>
                <a:ea typeface="Gill Sans"/>
                <a:cs typeface="Gill Sans"/>
                <a:sym typeface="Gill Sans"/>
              </a:defRPr>
            </a:lvl4pPr>
            <a:lvl5pPr indent="-342900" lvl="4" marL="2286000" algn="l">
              <a:lnSpc>
                <a:spcPct val="90000"/>
              </a:lnSpc>
              <a:spcBef>
                <a:spcPts val="500"/>
              </a:spcBef>
              <a:spcAft>
                <a:spcPts val="0"/>
              </a:spcAft>
              <a:buSzPts val="1800"/>
              <a:buChar char="•"/>
              <a:defRPr>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bg>
      <p:bgPr>
        <a:solidFill>
          <a:schemeClr val="dk2"/>
        </a:solidFill>
      </p:bgPr>
    </p:bg>
    <p:spTree>
      <p:nvGrpSpPr>
        <p:cNvPr id="53" name="Shape 53"/>
        <p:cNvGrpSpPr/>
        <p:nvPr/>
      </p:nvGrpSpPr>
      <p:grpSpPr>
        <a:xfrm>
          <a:off x="0" y="0"/>
          <a:ext cx="0" cy="0"/>
          <a:chOff x="0" y="0"/>
          <a:chExt cx="0" cy="0"/>
        </a:xfrm>
      </p:grpSpPr>
      <p:sp>
        <p:nvSpPr>
          <p:cNvPr id="54" name="Google Shape;54;p26"/>
          <p:cNvSpPr/>
          <p:nvPr/>
        </p:nvSpPr>
        <p:spPr>
          <a:xfrm>
            <a:off x="0" y="1533950"/>
            <a:ext cx="12192000" cy="379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fabric&#10;&#10;Description automatically generated" id="55" name="Google Shape;55;p26"/>
          <p:cNvPicPr preferRelativeResize="0"/>
          <p:nvPr/>
        </p:nvPicPr>
        <p:blipFill rotWithShape="1">
          <a:blip r:embed="rId2">
            <a:alphaModFix/>
          </a:blip>
          <a:srcRect b="0" l="0" r="0" t="0"/>
          <a:stretch/>
        </p:blipFill>
        <p:spPr>
          <a:xfrm rot="-5400000">
            <a:off x="5056236" y="-1772981"/>
            <a:ext cx="2147050" cy="6039669"/>
          </a:xfrm>
          <a:prstGeom prst="rect">
            <a:avLst/>
          </a:prstGeom>
          <a:noFill/>
          <a:ln>
            <a:noFill/>
          </a:ln>
        </p:spPr>
      </p:pic>
      <p:sp>
        <p:nvSpPr>
          <p:cNvPr id="56" name="Google Shape;56;p26"/>
          <p:cNvSpPr/>
          <p:nvPr/>
        </p:nvSpPr>
        <p:spPr>
          <a:xfrm>
            <a:off x="225552" y="1796143"/>
            <a:ext cx="11740896" cy="3265714"/>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flower, plant&#10;&#10;Description automatically generated" id="57" name="Google Shape;57;p26"/>
          <p:cNvPicPr preferRelativeResize="0"/>
          <p:nvPr/>
        </p:nvPicPr>
        <p:blipFill rotWithShape="1">
          <a:blip r:embed="rId3">
            <a:alphaModFix/>
          </a:blip>
          <a:srcRect b="0" l="0" r="0" t="0"/>
          <a:stretch/>
        </p:blipFill>
        <p:spPr>
          <a:xfrm rot="-5400000">
            <a:off x="6307543" y="-287017"/>
            <a:ext cx="1051334" cy="3866771"/>
          </a:xfrm>
          <a:prstGeom prst="rect">
            <a:avLst/>
          </a:prstGeom>
          <a:noFill/>
          <a:ln>
            <a:noFill/>
          </a:ln>
        </p:spPr>
      </p:pic>
      <p:pic>
        <p:nvPicPr>
          <p:cNvPr descr="A picture containing mollusk, insect&#10;&#10;Description automatically generated" id="58" name="Google Shape;58;p26"/>
          <p:cNvPicPr preferRelativeResize="0"/>
          <p:nvPr/>
        </p:nvPicPr>
        <p:blipFill rotWithShape="1">
          <a:blip r:embed="rId4">
            <a:alphaModFix/>
          </a:blip>
          <a:srcRect b="0" l="0" r="0" t="0"/>
          <a:stretch/>
        </p:blipFill>
        <p:spPr>
          <a:xfrm>
            <a:off x="5492222" y="4923380"/>
            <a:ext cx="1207554" cy="354511"/>
          </a:xfrm>
          <a:prstGeom prst="rect">
            <a:avLst/>
          </a:prstGeom>
          <a:noFill/>
          <a:ln>
            <a:noFill/>
          </a:ln>
        </p:spPr>
      </p:pic>
      <p:sp>
        <p:nvSpPr>
          <p:cNvPr id="59" name="Google Shape;59;p26"/>
          <p:cNvSpPr txBox="1"/>
          <p:nvPr>
            <p:ph type="title"/>
          </p:nvPr>
        </p:nvSpPr>
        <p:spPr>
          <a:xfrm>
            <a:off x="1743456" y="2404872"/>
            <a:ext cx="8705088" cy="200253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 type="body"/>
          </p:nvPr>
        </p:nvSpPr>
        <p:spPr>
          <a:xfrm>
            <a:off x="1743454" y="3964517"/>
            <a:ext cx="8705089" cy="45720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SzPts val="2400"/>
              <a:buNone/>
              <a:defRPr sz="2400">
                <a:solidFill>
                  <a:schemeClr val="accent3"/>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1" name="Google Shape;61;p26"/>
          <p:cNvSpPr txBox="1"/>
          <p:nvPr>
            <p:ph idx="2" type="body"/>
          </p:nvPr>
        </p:nvSpPr>
        <p:spPr>
          <a:xfrm>
            <a:off x="10149667" y="3189069"/>
            <a:ext cx="945473" cy="19367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0"/>
              <a:buNone/>
              <a:defRPr b="1" sz="14000">
                <a:solidFill>
                  <a:schemeClr val="dk2"/>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6"/>
          <p:cNvSpPr txBox="1"/>
          <p:nvPr>
            <p:ph idx="3" type="body"/>
          </p:nvPr>
        </p:nvSpPr>
        <p:spPr>
          <a:xfrm>
            <a:off x="1033184" y="2136567"/>
            <a:ext cx="941832" cy="19367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14000"/>
              <a:buNone/>
              <a:defRPr b="1" sz="14000">
                <a:solidFill>
                  <a:schemeClr val="dk2"/>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bg>
      <p:bgPr>
        <a:solidFill>
          <a:schemeClr val="dk2"/>
        </a:solidFill>
      </p:bgPr>
    </p:bg>
    <p:spTree>
      <p:nvGrpSpPr>
        <p:cNvPr id="63" name="Shape 63"/>
        <p:cNvGrpSpPr/>
        <p:nvPr/>
      </p:nvGrpSpPr>
      <p:grpSpPr>
        <a:xfrm>
          <a:off x="0" y="0"/>
          <a:ext cx="0" cy="0"/>
          <a:chOff x="0" y="0"/>
          <a:chExt cx="0" cy="0"/>
        </a:xfrm>
      </p:grpSpPr>
      <p:sp>
        <p:nvSpPr>
          <p:cNvPr id="64" name="Google Shape;64;p21"/>
          <p:cNvSpPr/>
          <p:nvPr/>
        </p:nvSpPr>
        <p:spPr>
          <a:xfrm>
            <a:off x="1174276" y="-756"/>
            <a:ext cx="9843449" cy="56904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65" name="Google Shape;65;p21"/>
          <p:cNvSpPr/>
          <p:nvPr/>
        </p:nvSpPr>
        <p:spPr>
          <a:xfrm>
            <a:off x="1604189" y="-13446"/>
            <a:ext cx="8983623" cy="5257799"/>
          </a:xfrm>
          <a:prstGeom prst="rect">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mollusk, insect&#10;&#10;Description automatically generated" id="66" name="Google Shape;66;p21"/>
          <p:cNvPicPr preferRelativeResize="0"/>
          <p:nvPr/>
        </p:nvPicPr>
        <p:blipFill rotWithShape="1">
          <a:blip r:embed="rId2">
            <a:alphaModFix/>
          </a:blip>
          <a:srcRect b="0" l="0" r="0" t="0"/>
          <a:stretch/>
        </p:blipFill>
        <p:spPr>
          <a:xfrm>
            <a:off x="5452833" y="5110810"/>
            <a:ext cx="1207554" cy="354511"/>
          </a:xfrm>
          <a:prstGeom prst="rect">
            <a:avLst/>
          </a:prstGeom>
          <a:noFill/>
          <a:ln>
            <a:noFill/>
          </a:ln>
        </p:spPr>
      </p:pic>
      <p:pic>
        <p:nvPicPr>
          <p:cNvPr id="67" name="Google Shape;67;p21"/>
          <p:cNvPicPr preferRelativeResize="0"/>
          <p:nvPr/>
        </p:nvPicPr>
        <p:blipFill rotWithShape="1">
          <a:blip r:embed="rId3">
            <a:alphaModFix/>
          </a:blip>
          <a:srcRect b="0" l="0" r="0" t="0"/>
          <a:stretch/>
        </p:blipFill>
        <p:spPr>
          <a:xfrm rot="5400000">
            <a:off x="5202474" y="-1953000"/>
            <a:ext cx="1485900" cy="5372100"/>
          </a:xfrm>
          <a:prstGeom prst="rect">
            <a:avLst/>
          </a:prstGeom>
          <a:noFill/>
          <a:ln>
            <a:noFill/>
          </a:ln>
        </p:spPr>
      </p:pic>
      <p:sp>
        <p:nvSpPr>
          <p:cNvPr id="68" name="Google Shape;68;p21"/>
          <p:cNvSpPr txBox="1"/>
          <p:nvPr>
            <p:ph type="title"/>
          </p:nvPr>
        </p:nvSpPr>
        <p:spPr>
          <a:xfrm>
            <a:off x="1748028" y="1389888"/>
            <a:ext cx="8695944" cy="13258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atin typeface="Libre Baskerville"/>
                <a:ea typeface="Libre Baskerville"/>
                <a:cs typeface="Libre Baskerville"/>
                <a:sym typeface="Libre Baskervill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1"/>
          <p:cNvSpPr txBox="1"/>
          <p:nvPr>
            <p:ph idx="1" type="body"/>
          </p:nvPr>
        </p:nvSpPr>
        <p:spPr>
          <a:xfrm>
            <a:off x="2223516" y="2651760"/>
            <a:ext cx="7744968" cy="269748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2000"/>
              <a:buNone/>
              <a:defRPr sz="2000">
                <a:latin typeface="Gill Sans"/>
                <a:ea typeface="Gill Sans"/>
                <a:cs typeface="Gill Sans"/>
                <a:sym typeface="Gill Sans"/>
              </a:defRPr>
            </a:lvl1pPr>
            <a:lvl2pPr indent="-342900" lvl="1" marL="914400" algn="ctr">
              <a:lnSpc>
                <a:spcPct val="100000"/>
              </a:lnSpc>
              <a:spcBef>
                <a:spcPts val="500"/>
              </a:spcBef>
              <a:spcAft>
                <a:spcPts val="0"/>
              </a:spcAft>
              <a:buSzPts val="1800"/>
              <a:buChar char="•"/>
              <a:defRPr sz="1800">
                <a:latin typeface="Gill Sans"/>
                <a:ea typeface="Gill Sans"/>
                <a:cs typeface="Gill Sans"/>
                <a:sym typeface="Gill Sans"/>
              </a:defRPr>
            </a:lvl2pPr>
            <a:lvl3pPr indent="-330200" lvl="2" marL="1371600" algn="ctr">
              <a:lnSpc>
                <a:spcPct val="90000"/>
              </a:lnSpc>
              <a:spcBef>
                <a:spcPts val="500"/>
              </a:spcBef>
              <a:spcAft>
                <a:spcPts val="0"/>
              </a:spcAft>
              <a:buSzPts val="1600"/>
              <a:buChar char="•"/>
              <a:defRPr sz="1600">
                <a:latin typeface="Gill Sans"/>
                <a:ea typeface="Gill Sans"/>
                <a:cs typeface="Gill Sans"/>
                <a:sym typeface="Gill Sans"/>
              </a:defRPr>
            </a:lvl3pPr>
            <a:lvl4pPr indent="-317500" lvl="3" marL="1828800" algn="ctr">
              <a:lnSpc>
                <a:spcPct val="90000"/>
              </a:lnSpc>
              <a:spcBef>
                <a:spcPts val="500"/>
              </a:spcBef>
              <a:spcAft>
                <a:spcPts val="0"/>
              </a:spcAft>
              <a:buSzPts val="1400"/>
              <a:buChar char="•"/>
              <a:defRPr sz="1400">
                <a:latin typeface="Gill Sans"/>
                <a:ea typeface="Gill Sans"/>
                <a:cs typeface="Gill Sans"/>
                <a:sym typeface="Gill Sans"/>
              </a:defRPr>
            </a:lvl4pPr>
            <a:lvl5pPr indent="-317500" lvl="4" marL="2286000" algn="ctr">
              <a:lnSpc>
                <a:spcPct val="90000"/>
              </a:lnSpc>
              <a:spcBef>
                <a:spcPts val="500"/>
              </a:spcBef>
              <a:spcAft>
                <a:spcPts val="0"/>
              </a:spcAft>
              <a:buSzPts val="1400"/>
              <a:buChar char="•"/>
              <a:defRPr sz="1400">
                <a:latin typeface="Gill Sans"/>
                <a:ea typeface="Gill Sans"/>
                <a:cs typeface="Gill Sans"/>
                <a:sym typeface="Gill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21"/>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2" name="Shape 72"/>
        <p:cNvGrpSpPr/>
        <p:nvPr/>
      </p:nvGrpSpPr>
      <p:grpSpPr>
        <a:xfrm>
          <a:off x="0" y="0"/>
          <a:ext cx="0" cy="0"/>
          <a:chOff x="0" y="0"/>
          <a:chExt cx="0" cy="0"/>
        </a:xfrm>
      </p:grpSpPr>
      <p:sp>
        <p:nvSpPr>
          <p:cNvPr id="73" name="Google Shape;73;p24"/>
          <p:cNvSpPr/>
          <p:nvPr/>
        </p:nvSpPr>
        <p:spPr>
          <a:xfrm>
            <a:off x="0" y="0"/>
            <a:ext cx="4873752" cy="68695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close-up of a tree&#10;&#10;Description automatically generated with medium confidence" id="74" name="Google Shape;74;p24"/>
          <p:cNvPicPr preferRelativeResize="0"/>
          <p:nvPr/>
        </p:nvPicPr>
        <p:blipFill rotWithShape="1">
          <a:blip r:embed="rId2">
            <a:alphaModFix/>
          </a:blip>
          <a:srcRect b="0" l="0" r="0" t="0"/>
          <a:stretch/>
        </p:blipFill>
        <p:spPr>
          <a:xfrm flipH="1" rot="2866459">
            <a:off x="2282032" y="1589693"/>
            <a:ext cx="970220" cy="2236127"/>
          </a:xfrm>
          <a:prstGeom prst="rect">
            <a:avLst/>
          </a:prstGeom>
          <a:noFill/>
          <a:ln>
            <a:noFill/>
          </a:ln>
        </p:spPr>
      </p:pic>
      <p:sp>
        <p:nvSpPr>
          <p:cNvPr id="75" name="Google Shape;75;p24"/>
          <p:cNvSpPr txBox="1"/>
          <p:nvPr>
            <p:ph type="title"/>
          </p:nvPr>
        </p:nvSpPr>
        <p:spPr>
          <a:xfrm>
            <a:off x="6291072" y="978408"/>
            <a:ext cx="4974336"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24"/>
          <p:cNvSpPr txBox="1"/>
          <p:nvPr>
            <p:ph idx="1" type="body"/>
          </p:nvPr>
        </p:nvSpPr>
        <p:spPr>
          <a:xfrm>
            <a:off x="6291072" y="2322576"/>
            <a:ext cx="5065776" cy="4480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Font typeface="Arial"/>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9" name="Google Shape;79;p24"/>
          <p:cNvSpPr txBox="1"/>
          <p:nvPr>
            <p:ph idx="2" type="body"/>
          </p:nvPr>
        </p:nvSpPr>
        <p:spPr>
          <a:xfrm>
            <a:off x="6289612" y="2770632"/>
            <a:ext cx="5065776" cy="1554480"/>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Font typeface="Arial"/>
              <a:buChar char="•"/>
              <a:defRPr sz="1600"/>
            </a:lvl1pPr>
            <a:lvl2pPr indent="-317500" lvl="1" marL="914400" algn="l">
              <a:lnSpc>
                <a:spcPct val="90000"/>
              </a:lnSpc>
              <a:spcBef>
                <a:spcPts val="500"/>
              </a:spcBef>
              <a:spcAft>
                <a:spcPts val="0"/>
              </a:spcAft>
              <a:buClr>
                <a:srgbClr val="73292A"/>
              </a:buClr>
              <a:buSzPts val="1400"/>
              <a:buFont typeface="Arial"/>
              <a:buChar char="•"/>
              <a:defRPr sz="1400"/>
            </a:lvl2pPr>
            <a:lvl3pPr indent="-304800" lvl="2" marL="1371600" algn="l">
              <a:lnSpc>
                <a:spcPct val="90000"/>
              </a:lnSpc>
              <a:spcBef>
                <a:spcPts val="500"/>
              </a:spcBef>
              <a:spcAft>
                <a:spcPts val="0"/>
              </a:spcAft>
              <a:buClr>
                <a:srgbClr val="73292A"/>
              </a:buClr>
              <a:buSzPts val="1200"/>
              <a:buFont typeface="Arial"/>
              <a:buChar char="•"/>
              <a:defRPr sz="1200"/>
            </a:lvl3pPr>
            <a:lvl4pPr indent="-298450" lvl="3" marL="1828800" algn="l">
              <a:lnSpc>
                <a:spcPct val="90000"/>
              </a:lnSpc>
              <a:spcBef>
                <a:spcPts val="500"/>
              </a:spcBef>
              <a:spcAft>
                <a:spcPts val="0"/>
              </a:spcAft>
              <a:buClr>
                <a:srgbClr val="73292A"/>
              </a:buClr>
              <a:buSzPts val="1100"/>
              <a:buFont typeface="Arial"/>
              <a:buChar char="•"/>
              <a:defRPr sz="1100"/>
            </a:lvl4pPr>
            <a:lvl5pPr indent="-298450" lvl="4" marL="2286000" algn="l">
              <a:lnSpc>
                <a:spcPct val="90000"/>
              </a:lnSpc>
              <a:spcBef>
                <a:spcPts val="500"/>
              </a:spcBef>
              <a:spcAft>
                <a:spcPts val="0"/>
              </a:spcAft>
              <a:buClr>
                <a:srgbClr val="73292A"/>
              </a:buClr>
              <a:buSzPts val="1100"/>
              <a:buFont typeface="Arial"/>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24"/>
          <p:cNvSpPr txBox="1"/>
          <p:nvPr>
            <p:ph idx="3" type="body"/>
          </p:nvPr>
        </p:nvSpPr>
        <p:spPr>
          <a:xfrm>
            <a:off x="6289612" y="4361688"/>
            <a:ext cx="5065776" cy="4480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Font typeface="Arial"/>
              <a:buNone/>
              <a:defRPr b="0" sz="2000">
                <a:latin typeface="Libre Baskerville"/>
                <a:ea typeface="Libre Baskerville"/>
                <a:cs typeface="Libre Baskerville"/>
                <a:sym typeface="Libre Baskerville"/>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 name="Google Shape;81;p24"/>
          <p:cNvSpPr txBox="1"/>
          <p:nvPr>
            <p:ph idx="4" type="body"/>
          </p:nvPr>
        </p:nvSpPr>
        <p:spPr>
          <a:xfrm>
            <a:off x="6289612" y="4791456"/>
            <a:ext cx="5065776" cy="1408176"/>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rgbClr val="73292A"/>
              </a:buClr>
              <a:buSzPts val="1600"/>
              <a:buChar char="•"/>
              <a:defRPr sz="1600"/>
            </a:lvl1pPr>
            <a:lvl2pPr indent="-317500" lvl="1" marL="914400" algn="l">
              <a:lnSpc>
                <a:spcPct val="90000"/>
              </a:lnSpc>
              <a:spcBef>
                <a:spcPts val="500"/>
              </a:spcBef>
              <a:spcAft>
                <a:spcPts val="0"/>
              </a:spcAft>
              <a:buClr>
                <a:srgbClr val="73292A"/>
              </a:buClr>
              <a:buSzPts val="1400"/>
              <a:buChar char="•"/>
              <a:defRPr sz="1400"/>
            </a:lvl2pPr>
            <a:lvl3pPr indent="-304800" lvl="2" marL="1371600" algn="l">
              <a:lnSpc>
                <a:spcPct val="90000"/>
              </a:lnSpc>
              <a:spcBef>
                <a:spcPts val="500"/>
              </a:spcBef>
              <a:spcAft>
                <a:spcPts val="0"/>
              </a:spcAft>
              <a:buClr>
                <a:srgbClr val="73292A"/>
              </a:buClr>
              <a:buSzPts val="1200"/>
              <a:buChar char="•"/>
              <a:defRPr sz="1200"/>
            </a:lvl3pPr>
            <a:lvl4pPr indent="-298450" lvl="3" marL="1828800" algn="l">
              <a:lnSpc>
                <a:spcPct val="90000"/>
              </a:lnSpc>
              <a:spcBef>
                <a:spcPts val="500"/>
              </a:spcBef>
              <a:spcAft>
                <a:spcPts val="0"/>
              </a:spcAft>
              <a:buClr>
                <a:srgbClr val="73292A"/>
              </a:buClr>
              <a:buSzPts val="1100"/>
              <a:buChar char="•"/>
              <a:defRPr sz="1100"/>
            </a:lvl4pPr>
            <a:lvl5pPr indent="-298450" lvl="4" marL="2286000" algn="l">
              <a:lnSpc>
                <a:spcPct val="90000"/>
              </a:lnSpc>
              <a:spcBef>
                <a:spcPts val="500"/>
              </a:spcBef>
              <a:spcAft>
                <a:spcPts val="0"/>
              </a:spcAft>
              <a:buClr>
                <a:srgbClr val="73292A"/>
              </a:buClr>
              <a:buSzPts val="1100"/>
              <a:buChar char="•"/>
              <a:defRPr sz="1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group of flowers&#10;&#10;Description automatically generated with low confidence" id="82" name="Google Shape;82;p24"/>
          <p:cNvPicPr preferRelativeResize="0"/>
          <p:nvPr/>
        </p:nvPicPr>
        <p:blipFill rotWithShape="1">
          <a:blip r:embed="rId3">
            <a:alphaModFix/>
          </a:blip>
          <a:srcRect b="0" l="0" r="0" t="0"/>
          <a:stretch/>
        </p:blipFill>
        <p:spPr>
          <a:xfrm flipH="1">
            <a:off x="1019083" y="2260473"/>
            <a:ext cx="1245309" cy="2314810"/>
          </a:xfrm>
          <a:prstGeom prst="rect">
            <a:avLst/>
          </a:prstGeom>
          <a:noFill/>
          <a:ln>
            <a:noFill/>
          </a:ln>
        </p:spPr>
      </p:pic>
      <p:sp>
        <p:nvSpPr>
          <p:cNvPr id="83" name="Google Shape;83;p24"/>
          <p:cNvSpPr txBox="1"/>
          <p:nvPr>
            <p:ph idx="5" type="body"/>
          </p:nvPr>
        </p:nvSpPr>
        <p:spPr>
          <a:xfrm>
            <a:off x="466344" y="1426464"/>
            <a:ext cx="3922776" cy="4242816"/>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0"/>
              </a:spcBef>
              <a:spcAft>
                <a:spcPts val="0"/>
              </a:spcAft>
              <a:buSzPts val="30000"/>
              <a:buNone/>
              <a:defRPr sz="30000">
                <a:solidFill>
                  <a:schemeClr val="lt1"/>
                </a:solidFill>
                <a:latin typeface="Libre Baskerville"/>
                <a:ea typeface="Libre Baskerville"/>
                <a:cs typeface="Libre Baskerville"/>
                <a:sym typeface="Libre Baskerville"/>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84" name="Shape 84"/>
        <p:cNvGrpSpPr/>
        <p:nvPr/>
      </p:nvGrpSpPr>
      <p:grpSpPr>
        <a:xfrm>
          <a:off x="0" y="0"/>
          <a:ext cx="0" cy="0"/>
          <a:chOff x="0" y="0"/>
          <a:chExt cx="0" cy="0"/>
        </a:xfrm>
      </p:grpSpPr>
      <p:pic>
        <p:nvPicPr>
          <p:cNvPr descr="A picture containing text, plant&#10;&#10;Description automatically generated" id="85" name="Google Shape;85;p18"/>
          <p:cNvPicPr preferRelativeResize="0"/>
          <p:nvPr/>
        </p:nvPicPr>
        <p:blipFill rotWithShape="1">
          <a:blip r:embed="rId2">
            <a:alphaModFix/>
          </a:blip>
          <a:srcRect b="0" l="0" r="0" t="0"/>
          <a:stretch/>
        </p:blipFill>
        <p:spPr>
          <a:xfrm>
            <a:off x="1517210" y="0"/>
            <a:ext cx="8392026" cy="6858000"/>
          </a:xfrm>
          <a:prstGeom prst="rect">
            <a:avLst/>
          </a:prstGeom>
          <a:noFill/>
          <a:ln>
            <a:noFill/>
          </a:ln>
        </p:spPr>
      </p:pic>
      <p:sp>
        <p:nvSpPr>
          <p:cNvPr id="86" name="Google Shape;86;p18"/>
          <p:cNvSpPr/>
          <p:nvPr/>
        </p:nvSpPr>
        <p:spPr>
          <a:xfrm>
            <a:off x="3300284" y="654912"/>
            <a:ext cx="5591432" cy="5591432"/>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cxnSp>
        <p:nvCxnSpPr>
          <p:cNvPr id="87" name="Google Shape;87;p18"/>
          <p:cNvCxnSpPr/>
          <p:nvPr/>
        </p:nvCxnSpPr>
        <p:spPr>
          <a:xfrm>
            <a:off x="4359876" y="4300155"/>
            <a:ext cx="3472249" cy="0"/>
          </a:xfrm>
          <a:prstGeom prst="straightConnector1">
            <a:avLst/>
          </a:prstGeom>
          <a:noFill/>
          <a:ln cap="flat" cmpd="sng" w="19050">
            <a:solidFill>
              <a:schemeClr val="accent1"/>
            </a:solidFill>
            <a:prstDash val="solid"/>
            <a:miter lim="800000"/>
            <a:headEnd len="sm" w="sm" type="none"/>
            <a:tailEnd len="sm" w="sm" type="none"/>
          </a:ln>
        </p:spPr>
      </p:cxnSp>
      <p:pic>
        <p:nvPicPr>
          <p:cNvPr descr="A picture containing text&#10;&#10;Description automatically generated" id="88" name="Google Shape;88;p18"/>
          <p:cNvPicPr preferRelativeResize="0"/>
          <p:nvPr/>
        </p:nvPicPr>
        <p:blipFill rotWithShape="1">
          <a:blip r:embed="rId3">
            <a:alphaModFix/>
          </a:blip>
          <a:srcRect b="0" l="0" r="0" t="0"/>
          <a:stretch/>
        </p:blipFill>
        <p:spPr>
          <a:xfrm>
            <a:off x="5609961" y="4157464"/>
            <a:ext cx="972078" cy="285381"/>
          </a:xfrm>
          <a:prstGeom prst="rect">
            <a:avLst/>
          </a:prstGeom>
          <a:noFill/>
          <a:ln>
            <a:noFill/>
          </a:ln>
        </p:spPr>
      </p:pic>
      <p:sp>
        <p:nvSpPr>
          <p:cNvPr id="89" name="Google Shape;89;p18"/>
          <p:cNvSpPr/>
          <p:nvPr/>
        </p:nvSpPr>
        <p:spPr>
          <a:xfrm>
            <a:off x="3447535" y="807312"/>
            <a:ext cx="5296930" cy="5296930"/>
          </a:xfrm>
          <a:prstGeom prst="ellipse">
            <a:avLst/>
          </a:prstGeom>
          <a:no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ceramic ware, porcelain&#10;&#10;Description automatically generated" id="90" name="Google Shape;90;p18"/>
          <p:cNvPicPr preferRelativeResize="0"/>
          <p:nvPr/>
        </p:nvPicPr>
        <p:blipFill rotWithShape="1">
          <a:blip r:embed="rId4">
            <a:alphaModFix/>
          </a:blip>
          <a:srcRect b="0" l="0" r="0" t="0"/>
          <a:stretch/>
        </p:blipFill>
        <p:spPr>
          <a:xfrm>
            <a:off x="7019338" y="4814449"/>
            <a:ext cx="1668775" cy="1621434"/>
          </a:xfrm>
          <a:prstGeom prst="rect">
            <a:avLst/>
          </a:prstGeom>
          <a:noFill/>
          <a:ln>
            <a:noFill/>
          </a:ln>
        </p:spPr>
      </p:pic>
      <p:pic>
        <p:nvPicPr>
          <p:cNvPr id="91" name="Google Shape;91;p18"/>
          <p:cNvPicPr preferRelativeResize="0"/>
          <p:nvPr/>
        </p:nvPicPr>
        <p:blipFill rotWithShape="1">
          <a:blip r:embed="rId5">
            <a:alphaModFix/>
          </a:blip>
          <a:srcRect b="0" l="0" r="0" t="0"/>
          <a:stretch/>
        </p:blipFill>
        <p:spPr>
          <a:xfrm>
            <a:off x="3530777" y="1164252"/>
            <a:ext cx="818801" cy="845501"/>
          </a:xfrm>
          <a:prstGeom prst="rect">
            <a:avLst/>
          </a:prstGeom>
          <a:noFill/>
          <a:ln>
            <a:noFill/>
          </a:ln>
        </p:spPr>
      </p:pic>
      <p:sp>
        <p:nvSpPr>
          <p:cNvPr id="92" name="Google Shape;92;p18"/>
          <p:cNvSpPr txBox="1"/>
          <p:nvPr>
            <p:ph type="ctrTitle"/>
          </p:nvPr>
        </p:nvSpPr>
        <p:spPr>
          <a:xfrm>
            <a:off x="2749296" y="2660904"/>
            <a:ext cx="6693408" cy="108813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accent3"/>
              </a:buClr>
              <a:buSzPts val="4600"/>
              <a:buFont typeface="Libre Baskerville"/>
              <a:buNone/>
              <a:defRPr sz="4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8"/>
          <p:cNvSpPr txBox="1"/>
          <p:nvPr>
            <p:ph idx="1" type="subTitle"/>
          </p:nvPr>
        </p:nvSpPr>
        <p:spPr>
          <a:xfrm>
            <a:off x="4596384" y="2267712"/>
            <a:ext cx="2999232" cy="43891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94" name="Shape 94"/>
        <p:cNvGrpSpPr/>
        <p:nvPr/>
      </p:nvGrpSpPr>
      <p:grpSpPr>
        <a:xfrm>
          <a:off x="0" y="0"/>
          <a:ext cx="0" cy="0"/>
          <a:chOff x="0" y="0"/>
          <a:chExt cx="0" cy="0"/>
        </a:xfrm>
      </p:grpSpPr>
      <p:sp>
        <p:nvSpPr>
          <p:cNvPr id="95" name="Google Shape;95;p22"/>
          <p:cNvSpPr/>
          <p:nvPr/>
        </p:nvSpPr>
        <p:spPr>
          <a:xfrm>
            <a:off x="4680" y="0"/>
            <a:ext cx="12191999" cy="2309247"/>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96" name="Google Shape;96;p22"/>
          <p:cNvSpPr/>
          <p:nvPr/>
        </p:nvSpPr>
        <p:spPr>
          <a:xfrm>
            <a:off x="1007819" y="319215"/>
            <a:ext cx="10185721" cy="1444625"/>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descr="A picture containing mollusk, insect&#10;&#10;Description automatically generated" id="97" name="Google Shape;97;p22"/>
          <p:cNvPicPr preferRelativeResize="0"/>
          <p:nvPr/>
        </p:nvPicPr>
        <p:blipFill rotWithShape="1">
          <a:blip r:embed="rId2">
            <a:alphaModFix/>
          </a:blip>
          <a:srcRect b="0" l="0" r="0" t="0"/>
          <a:stretch/>
        </p:blipFill>
        <p:spPr>
          <a:xfrm>
            <a:off x="5496902" y="1631192"/>
            <a:ext cx="1207554" cy="354511"/>
          </a:xfrm>
          <a:prstGeom prst="rect">
            <a:avLst/>
          </a:prstGeom>
          <a:noFill/>
          <a:ln>
            <a:noFill/>
          </a:ln>
        </p:spPr>
      </p:pic>
      <p:sp>
        <p:nvSpPr>
          <p:cNvPr id="98" name="Google Shape;98;p22"/>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3"/>
              </a:buClr>
              <a:buSzPts val="4400"/>
              <a:buFont typeface="Libre Baskervil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2"/>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2"/>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22"/>
          <p:cNvSpPr txBox="1"/>
          <p:nvPr>
            <p:ph idx="1" type="body"/>
          </p:nvPr>
        </p:nvSpPr>
        <p:spPr>
          <a:xfrm>
            <a:off x="975360" y="2615184"/>
            <a:ext cx="10241280" cy="331927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5" Type="http://schemas.openxmlformats.org/officeDocument/2006/relationships/theme" Target="../theme/theme1.xml"/><Relationship Id="rId14" Type="http://schemas.openxmlformats.org/officeDocument/2006/relationships/slideLayout" Target="../slideLayouts/slideLayout1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3"/>
              </a:buClr>
              <a:buSzPts val="4400"/>
              <a:buFont typeface="Libre Baskerville"/>
              <a:buNone/>
              <a:defRPr b="0" i="0" sz="4400" u="none" cap="none" strike="noStrike">
                <a:solidFill>
                  <a:schemeClr val="accent3"/>
                </a:solidFill>
                <a:latin typeface="Libre Baskerville"/>
                <a:ea typeface="Libre Baskerville"/>
                <a:cs typeface="Libre Baskerville"/>
                <a:sym typeface="Libre Baskervil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5"/>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73292A"/>
              </a:buClr>
              <a:buSzPts val="2800"/>
              <a:buFont typeface="Arial"/>
              <a:buChar char="•"/>
              <a:defRPr b="0" i="0" sz="2800" u="none" cap="none" strike="noStrike">
                <a:solidFill>
                  <a:schemeClr val="accent3"/>
                </a:solidFill>
                <a:latin typeface="Gill Sans"/>
                <a:ea typeface="Gill Sans"/>
                <a:cs typeface="Gill Sans"/>
                <a:sym typeface="Gill Sans"/>
              </a:defRPr>
            </a:lvl1pPr>
            <a:lvl2pPr indent="-381000" lvl="1" marL="914400" marR="0" rtl="0" algn="l">
              <a:lnSpc>
                <a:spcPct val="90000"/>
              </a:lnSpc>
              <a:spcBef>
                <a:spcPts val="500"/>
              </a:spcBef>
              <a:spcAft>
                <a:spcPts val="0"/>
              </a:spcAft>
              <a:buClr>
                <a:srgbClr val="73292A"/>
              </a:buClr>
              <a:buSzPts val="2400"/>
              <a:buFont typeface="Arial"/>
              <a:buChar char="•"/>
              <a:defRPr b="0" i="0" sz="2400" u="none" cap="none" strike="noStrike">
                <a:solidFill>
                  <a:schemeClr val="accent3"/>
                </a:solidFill>
                <a:latin typeface="Gill Sans"/>
                <a:ea typeface="Gill Sans"/>
                <a:cs typeface="Gill Sans"/>
                <a:sym typeface="Gill Sans"/>
              </a:defRPr>
            </a:lvl2pPr>
            <a:lvl3pPr indent="-355600" lvl="2" marL="1371600" marR="0" rtl="0" algn="l">
              <a:lnSpc>
                <a:spcPct val="90000"/>
              </a:lnSpc>
              <a:spcBef>
                <a:spcPts val="500"/>
              </a:spcBef>
              <a:spcAft>
                <a:spcPts val="0"/>
              </a:spcAft>
              <a:buClr>
                <a:srgbClr val="73292A"/>
              </a:buClr>
              <a:buSzPts val="2000"/>
              <a:buFont typeface="Arial"/>
              <a:buChar char="•"/>
              <a:defRPr b="0" i="0" sz="2000" u="none" cap="none" strike="noStrike">
                <a:solidFill>
                  <a:schemeClr val="accent3"/>
                </a:solidFill>
                <a:latin typeface="Gill Sans"/>
                <a:ea typeface="Gill Sans"/>
                <a:cs typeface="Gill Sans"/>
                <a:sym typeface="Gill Sans"/>
              </a:defRPr>
            </a:lvl3pPr>
            <a:lvl4pPr indent="-342900" lvl="3" marL="1828800" marR="0" rtl="0" algn="l">
              <a:lnSpc>
                <a:spcPct val="90000"/>
              </a:lnSpc>
              <a:spcBef>
                <a:spcPts val="500"/>
              </a:spcBef>
              <a:spcAft>
                <a:spcPts val="0"/>
              </a:spcAft>
              <a:buClr>
                <a:srgbClr val="73292A"/>
              </a:buClr>
              <a:buSzPts val="1800"/>
              <a:buFont typeface="Arial"/>
              <a:buChar char="•"/>
              <a:defRPr b="0" i="0" sz="1800" u="none" cap="none" strike="noStrike">
                <a:solidFill>
                  <a:schemeClr val="accent3"/>
                </a:solidFill>
                <a:latin typeface="Gill Sans"/>
                <a:ea typeface="Gill Sans"/>
                <a:cs typeface="Gill Sans"/>
                <a:sym typeface="Gill Sans"/>
              </a:defRPr>
            </a:lvl4pPr>
            <a:lvl5pPr indent="-342900" lvl="4" marL="2286000" marR="0" rtl="0" algn="l">
              <a:lnSpc>
                <a:spcPct val="90000"/>
              </a:lnSpc>
              <a:spcBef>
                <a:spcPts val="500"/>
              </a:spcBef>
              <a:spcAft>
                <a:spcPts val="0"/>
              </a:spcAft>
              <a:buClr>
                <a:srgbClr val="73292A"/>
              </a:buClr>
              <a:buSzPts val="1800"/>
              <a:buFont typeface="Arial"/>
              <a:buChar char="•"/>
              <a:defRPr b="0" i="0" sz="1800" u="none" cap="none" strike="noStrike">
                <a:solidFill>
                  <a:schemeClr val="accent3"/>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12" name="Google Shape;12;p45"/>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3" name="Google Shape;13;p45"/>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 name="Shape 34"/>
        <p:cNvGrpSpPr/>
        <p:nvPr/>
      </p:nvGrpSpPr>
      <p:grpSpPr>
        <a:xfrm>
          <a:off x="0" y="0"/>
          <a:ext cx="0" cy="0"/>
          <a:chOff x="0" y="0"/>
          <a:chExt cx="0" cy="0"/>
        </a:xfrm>
      </p:grpSpPr>
      <p:sp>
        <p:nvSpPr>
          <p:cNvPr id="35" name="Google Shape;35;p17"/>
          <p:cNvSpPr txBox="1"/>
          <p:nvPr>
            <p:ph type="title"/>
          </p:nvPr>
        </p:nvSpPr>
        <p:spPr>
          <a:xfrm>
            <a:off x="381000" y="381000"/>
            <a:ext cx="114300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3"/>
              </a:buClr>
              <a:buSzPts val="4400"/>
              <a:buFont typeface="Libre Baskerville"/>
              <a:buNone/>
              <a:defRPr b="0" i="0" sz="4400" u="none" cap="none" strike="noStrike">
                <a:solidFill>
                  <a:schemeClr val="accent3"/>
                </a:solidFill>
                <a:latin typeface="Libre Baskerville"/>
                <a:ea typeface="Libre Baskerville"/>
                <a:cs typeface="Libre Baskerville"/>
                <a:sym typeface="Libre Baskervil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 name="Google Shape;36;p17"/>
          <p:cNvSpPr txBox="1"/>
          <p:nvPr>
            <p:ph idx="1" type="body"/>
          </p:nvPr>
        </p:nvSpPr>
        <p:spPr>
          <a:xfrm>
            <a:off x="381000" y="1825625"/>
            <a:ext cx="1143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73292A"/>
              </a:buClr>
              <a:buSzPts val="2800"/>
              <a:buFont typeface="Arial"/>
              <a:buChar char="•"/>
              <a:defRPr b="0" i="0" sz="2800" u="none" cap="none" strike="noStrike">
                <a:solidFill>
                  <a:schemeClr val="accent3"/>
                </a:solidFill>
                <a:latin typeface="Gill Sans"/>
                <a:ea typeface="Gill Sans"/>
                <a:cs typeface="Gill Sans"/>
                <a:sym typeface="Gill Sans"/>
              </a:defRPr>
            </a:lvl1pPr>
            <a:lvl2pPr indent="-381000" lvl="1" marL="914400" marR="0" rtl="0" algn="l">
              <a:lnSpc>
                <a:spcPct val="90000"/>
              </a:lnSpc>
              <a:spcBef>
                <a:spcPts val="500"/>
              </a:spcBef>
              <a:spcAft>
                <a:spcPts val="0"/>
              </a:spcAft>
              <a:buClr>
                <a:srgbClr val="73292A"/>
              </a:buClr>
              <a:buSzPts val="2400"/>
              <a:buFont typeface="Arial"/>
              <a:buChar char="•"/>
              <a:defRPr b="0" i="0" sz="2400" u="none" cap="none" strike="noStrike">
                <a:solidFill>
                  <a:schemeClr val="accent3"/>
                </a:solidFill>
                <a:latin typeface="Gill Sans"/>
                <a:ea typeface="Gill Sans"/>
                <a:cs typeface="Gill Sans"/>
                <a:sym typeface="Gill Sans"/>
              </a:defRPr>
            </a:lvl2pPr>
            <a:lvl3pPr indent="-355600" lvl="2" marL="1371600" marR="0" rtl="0" algn="l">
              <a:lnSpc>
                <a:spcPct val="90000"/>
              </a:lnSpc>
              <a:spcBef>
                <a:spcPts val="500"/>
              </a:spcBef>
              <a:spcAft>
                <a:spcPts val="0"/>
              </a:spcAft>
              <a:buClr>
                <a:srgbClr val="73292A"/>
              </a:buClr>
              <a:buSzPts val="2000"/>
              <a:buFont typeface="Arial"/>
              <a:buChar char="•"/>
              <a:defRPr b="0" i="0" sz="2000" u="none" cap="none" strike="noStrike">
                <a:solidFill>
                  <a:schemeClr val="accent3"/>
                </a:solidFill>
                <a:latin typeface="Gill Sans"/>
                <a:ea typeface="Gill Sans"/>
                <a:cs typeface="Gill Sans"/>
                <a:sym typeface="Gill Sans"/>
              </a:defRPr>
            </a:lvl3pPr>
            <a:lvl4pPr indent="-342900" lvl="3" marL="1828800" marR="0" rtl="0" algn="l">
              <a:lnSpc>
                <a:spcPct val="90000"/>
              </a:lnSpc>
              <a:spcBef>
                <a:spcPts val="500"/>
              </a:spcBef>
              <a:spcAft>
                <a:spcPts val="0"/>
              </a:spcAft>
              <a:buClr>
                <a:srgbClr val="73292A"/>
              </a:buClr>
              <a:buSzPts val="1800"/>
              <a:buFont typeface="Arial"/>
              <a:buChar char="•"/>
              <a:defRPr b="0" i="0" sz="1800" u="none" cap="none" strike="noStrike">
                <a:solidFill>
                  <a:schemeClr val="accent3"/>
                </a:solidFill>
                <a:latin typeface="Gill Sans"/>
                <a:ea typeface="Gill Sans"/>
                <a:cs typeface="Gill Sans"/>
                <a:sym typeface="Gill Sans"/>
              </a:defRPr>
            </a:lvl4pPr>
            <a:lvl5pPr indent="-342900" lvl="4" marL="2286000" marR="0" rtl="0" algn="l">
              <a:lnSpc>
                <a:spcPct val="90000"/>
              </a:lnSpc>
              <a:spcBef>
                <a:spcPts val="500"/>
              </a:spcBef>
              <a:spcAft>
                <a:spcPts val="0"/>
              </a:spcAft>
              <a:buClr>
                <a:srgbClr val="73292A"/>
              </a:buClr>
              <a:buSzPts val="1800"/>
              <a:buFont typeface="Arial"/>
              <a:buChar char="•"/>
              <a:defRPr b="0" i="0" sz="1800" u="none" cap="none" strike="noStrike">
                <a:solidFill>
                  <a:schemeClr val="accent3"/>
                </a:solidFill>
                <a:latin typeface="Gill Sans"/>
                <a:ea typeface="Gill Sans"/>
                <a:cs typeface="Gill Sans"/>
                <a:sym typeface="Gill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37" name="Google Shape;37;p17"/>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38" name="Google Shape;38;p17"/>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soesd.k12.or.us/wp-content/uploads/2024/01/ED-506-form-R18.pdf" TargetMode="External"/><Relationship Id="rId4" Type="http://schemas.openxmlformats.org/officeDocument/2006/relationships/hyperlink" Target="https://youtu.be/TNSk9ZrSvp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hyperlink" Target="https://forms.gle/sCRbMkmt7zXkcEyS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hyperlink" Target="https://linkprotect.cudasvc.com/url?a=https%3a%2f%2fforms.gle%2fpP7AvHHdnXXkaSAz7&amp;c=E,1,IvhMJHqi5uZ5J6t2V04fC45LM_jGPhs3YzAs9f23tz1eqAjg6V2O4dPv_P_JMv6wNp6rA4-f25AO0TR_jJ9Bv226bnX0egK_rDWgKL2Ypg,,&amp;typo=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soesd.zoom.us/j/9650094391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docs.google.com/document/d/1oG97B5bqinXY6qilJpVZgBuBrytmst4NdzUx0nM3NEA/edit" TargetMode="External"/><Relationship Id="rId4" Type="http://schemas.openxmlformats.org/officeDocument/2006/relationships/hyperlink" Target="https://www.soesd.k12.or.us/wp-content/uploads/2023/07/SOESD-Board-Policies_UPDATED_12_14_2020.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7"/>
          <p:cNvSpPr txBox="1"/>
          <p:nvPr>
            <p:ph type="ctrTitle"/>
          </p:nvPr>
        </p:nvSpPr>
        <p:spPr>
          <a:xfrm>
            <a:off x="3079623" y="2993517"/>
            <a:ext cx="6032754" cy="79629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accent3"/>
              </a:buClr>
              <a:buSzPts val="4600"/>
              <a:buFont typeface="Libre Baskerville"/>
              <a:buNone/>
            </a:pPr>
            <a:r>
              <a:rPr lang="en-US"/>
              <a:t>CPC </a:t>
            </a:r>
            <a:r>
              <a:rPr lang="en-US" sz="4000"/>
              <a:t>Consortium Parent Committee</a:t>
            </a:r>
            <a:endParaRPr/>
          </a:p>
        </p:txBody>
      </p:sp>
      <p:sp>
        <p:nvSpPr>
          <p:cNvPr id="198" name="Google Shape;198;p37"/>
          <p:cNvSpPr txBox="1"/>
          <p:nvPr>
            <p:ph idx="1" type="subTitle"/>
          </p:nvPr>
        </p:nvSpPr>
        <p:spPr>
          <a:xfrm>
            <a:off x="4596384" y="2267712"/>
            <a:ext cx="2999232" cy="438912"/>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90000"/>
              </a:lnSpc>
              <a:spcBef>
                <a:spcPts val="0"/>
              </a:spcBef>
              <a:spcAft>
                <a:spcPts val="0"/>
              </a:spcAft>
              <a:buSzPct val="100000"/>
              <a:buNone/>
            </a:pPr>
            <a:r>
              <a:rPr lang="en-US"/>
              <a:t>SOESD Indian Education</a:t>
            </a:r>
            <a:endParaRPr/>
          </a:p>
        </p:txBody>
      </p:sp>
      <p:pic>
        <p:nvPicPr>
          <p:cNvPr id="199" name="Google Shape;199;p37"/>
          <p:cNvPicPr preferRelativeResize="0"/>
          <p:nvPr/>
        </p:nvPicPr>
        <p:blipFill rotWithShape="1">
          <a:blip r:embed="rId3">
            <a:alphaModFix/>
          </a:blip>
          <a:srcRect b="0" l="0" r="0" t="0"/>
          <a:stretch/>
        </p:blipFill>
        <p:spPr>
          <a:xfrm>
            <a:off x="5236373" y="4474125"/>
            <a:ext cx="1719250" cy="1540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3" name="Shape 263"/>
        <p:cNvGrpSpPr/>
        <p:nvPr/>
      </p:nvGrpSpPr>
      <p:grpSpPr>
        <a:xfrm>
          <a:off x="0" y="0"/>
          <a:ext cx="0" cy="0"/>
          <a:chOff x="0" y="0"/>
          <a:chExt cx="0" cy="0"/>
        </a:xfrm>
      </p:grpSpPr>
      <p:sp>
        <p:nvSpPr>
          <p:cNvPr id="264" name="Google Shape;264;p10"/>
          <p:cNvSpPr txBox="1"/>
          <p:nvPr>
            <p:ph type="title"/>
          </p:nvPr>
        </p:nvSpPr>
        <p:spPr>
          <a:xfrm>
            <a:off x="1153668" y="3977640"/>
            <a:ext cx="9884664" cy="117957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accent3"/>
              </a:buClr>
              <a:buSzPct val="111111"/>
              <a:buFont typeface="Libre Baskerville"/>
              <a:buNone/>
            </a:pPr>
            <a:r>
              <a:rPr lang="en-US"/>
              <a:t>Primary Goals for SOESD Indian Education Program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Purpose Statement </a:t>
            </a:r>
            <a:endParaRPr/>
          </a:p>
        </p:txBody>
      </p:sp>
      <p:sp>
        <p:nvSpPr>
          <p:cNvPr id="270" name="Google Shape;270;p44"/>
          <p:cNvSpPr txBox="1"/>
          <p:nvPr>
            <p:ph idx="1" type="body"/>
          </p:nvPr>
        </p:nvSpPr>
        <p:spPr>
          <a:xfrm>
            <a:off x="609600" y="1600200"/>
            <a:ext cx="10972800" cy="45720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SzPts val="2800"/>
              <a:buChar char="•"/>
            </a:pPr>
            <a:r>
              <a:rPr lang="en-US"/>
              <a:t>The Southern Oregon Indian Education Program’s purpose is to provide services that address the unique educational and culturally related academic needs of American Indian and Alaska Native students in Jackson and Josephine counties in order to help them achieve to the same high standards expected of all students. It is funded by Title VI Indian Education, a federal program. The participating school districts act as a Consortium in order to coordinate services to our eligible American Indian/Alaska Native students and combine our resources and efforts for efficiency and cost-effectiveness.</a:t>
            </a:r>
            <a:endParaRPr/>
          </a:p>
          <a:p>
            <a:pPr indent="0" lvl="0" marL="457200" rtl="0" algn="l">
              <a:lnSpc>
                <a:spcPct val="90000"/>
              </a:lnSpc>
              <a:spcBef>
                <a:spcPts val="1000"/>
              </a:spcBef>
              <a:spcAft>
                <a:spcPts val="0"/>
              </a:spcAft>
              <a:buNone/>
            </a:pPr>
            <a:r>
              <a:t/>
            </a:r>
            <a:endParaRPr/>
          </a:p>
          <a:p>
            <a:pPr indent="0" lvl="0" marL="457200" rtl="0" algn="l">
              <a:lnSpc>
                <a:spcPct val="90000"/>
              </a:lnSpc>
              <a:spcBef>
                <a:spcPts val="1000"/>
              </a:spcBef>
              <a:spcAft>
                <a:spcPts val="0"/>
              </a:spcAft>
              <a:buNone/>
            </a:pPr>
            <a:r>
              <a:t/>
            </a:r>
            <a:endParaRPr/>
          </a:p>
        </p:txBody>
      </p:sp>
      <p:sp>
        <p:nvSpPr>
          <p:cNvPr id="271" name="Google Shape;271;p44"/>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3"/>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GOALS FOR FUNDING </a:t>
            </a:r>
            <a:endParaRPr/>
          </a:p>
        </p:txBody>
      </p:sp>
      <p:sp>
        <p:nvSpPr>
          <p:cNvPr id="277" name="Google Shape;277;p13"/>
          <p:cNvSpPr txBox="1"/>
          <p:nvPr>
            <p:ph idx="1" type="body"/>
          </p:nvPr>
        </p:nvSpPr>
        <p:spPr>
          <a:xfrm>
            <a:off x="609600" y="1600200"/>
            <a:ext cx="10972800" cy="45720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SzPts val="2800"/>
              <a:buChar char="•"/>
            </a:pPr>
            <a:r>
              <a:rPr lang="en-US"/>
              <a:t>Increase attendance and graduation rates for SOESD Indian Education students </a:t>
            </a:r>
            <a:endParaRPr/>
          </a:p>
          <a:p>
            <a:pPr indent="-228600" lvl="0" marL="228600" rtl="0" algn="l">
              <a:lnSpc>
                <a:spcPct val="90000"/>
              </a:lnSpc>
              <a:spcBef>
                <a:spcPts val="1000"/>
              </a:spcBef>
              <a:spcAft>
                <a:spcPts val="0"/>
              </a:spcAft>
              <a:buSzPts val="2800"/>
              <a:buChar char="•"/>
            </a:pPr>
            <a:r>
              <a:rPr lang="en-US"/>
              <a:t>Increase the number of students enrolled in Indian Education Program</a:t>
            </a:r>
            <a:endParaRPr/>
          </a:p>
          <a:p>
            <a:pPr indent="-228600" lvl="0" marL="228600" rtl="0" algn="l">
              <a:lnSpc>
                <a:spcPct val="90000"/>
              </a:lnSpc>
              <a:spcBef>
                <a:spcPts val="1000"/>
              </a:spcBef>
              <a:spcAft>
                <a:spcPts val="0"/>
              </a:spcAft>
              <a:buSzPts val="2800"/>
              <a:buChar char="•"/>
            </a:pPr>
            <a:r>
              <a:rPr lang="en-US"/>
              <a:t>Support students in schools – NASU’s </a:t>
            </a:r>
            <a:endParaRPr/>
          </a:p>
          <a:p>
            <a:pPr indent="-228600" lvl="0" marL="228600" rtl="0" algn="l">
              <a:lnSpc>
                <a:spcPct val="90000"/>
              </a:lnSpc>
              <a:spcBef>
                <a:spcPts val="1000"/>
              </a:spcBef>
              <a:spcAft>
                <a:spcPts val="0"/>
              </a:spcAft>
              <a:buSzPts val="2800"/>
              <a:buChar char="•"/>
            </a:pPr>
            <a:r>
              <a:rPr lang="en-US"/>
              <a:t>Create a traditional peer and mentor relationship</a:t>
            </a:r>
            <a:endParaRPr/>
          </a:p>
          <a:p>
            <a:pPr indent="-228600" lvl="1" marL="685800" rtl="0" algn="l">
              <a:lnSpc>
                <a:spcPct val="90000"/>
              </a:lnSpc>
              <a:spcBef>
                <a:spcPts val="500"/>
              </a:spcBef>
              <a:spcAft>
                <a:spcPts val="0"/>
              </a:spcAft>
              <a:buSzPts val="2400"/>
              <a:buChar char="•"/>
            </a:pPr>
            <a:r>
              <a:rPr lang="en-US"/>
              <a:t>Seniors will welcome incoming kindergarteners </a:t>
            </a:r>
            <a:endParaRPr/>
          </a:p>
          <a:p>
            <a:pPr indent="-228600" lvl="1" marL="685800" rtl="0" algn="l">
              <a:lnSpc>
                <a:spcPct val="90000"/>
              </a:lnSpc>
              <a:spcBef>
                <a:spcPts val="500"/>
              </a:spcBef>
              <a:spcAft>
                <a:spcPts val="0"/>
              </a:spcAft>
              <a:buSzPts val="2400"/>
              <a:buChar char="•"/>
            </a:pPr>
            <a:r>
              <a:rPr lang="en-US"/>
              <a:t>Students will learn from elders and pass on their knowledge to the younger community</a:t>
            </a:r>
            <a:endParaRPr/>
          </a:p>
          <a:p>
            <a:pPr indent="-228600" lvl="1" marL="685800" rtl="0" algn="l">
              <a:lnSpc>
                <a:spcPct val="90000"/>
              </a:lnSpc>
              <a:spcBef>
                <a:spcPts val="500"/>
              </a:spcBef>
              <a:spcAft>
                <a:spcPts val="0"/>
              </a:spcAft>
              <a:buSzPts val="2400"/>
              <a:buChar char="•"/>
            </a:pPr>
            <a:r>
              <a:rPr lang="en-US"/>
              <a:t>Students will be given more leadership opportunities and roles in the community </a:t>
            </a:r>
            <a:endParaRPr/>
          </a:p>
          <a:p>
            <a:pPr indent="-228600" lvl="2" marL="1143000" rtl="0" algn="l">
              <a:lnSpc>
                <a:spcPct val="90000"/>
              </a:lnSpc>
              <a:spcBef>
                <a:spcPts val="500"/>
              </a:spcBef>
              <a:spcAft>
                <a:spcPts val="0"/>
              </a:spcAft>
              <a:buSzPts val="2000"/>
              <a:buChar char="•"/>
            </a:pPr>
            <a:r>
              <a:rPr lang="en-US"/>
              <a:t>CPC meetings as a student voice and representative </a:t>
            </a:r>
            <a:endParaRPr/>
          </a:p>
          <a:p>
            <a:pPr indent="-228600" lvl="2" marL="1143000" rtl="0" algn="l">
              <a:lnSpc>
                <a:spcPct val="90000"/>
              </a:lnSpc>
              <a:spcBef>
                <a:spcPts val="500"/>
              </a:spcBef>
              <a:spcAft>
                <a:spcPts val="0"/>
              </a:spcAft>
              <a:buSzPts val="2000"/>
              <a:buChar char="•"/>
            </a:pPr>
            <a:r>
              <a:rPr lang="en-US"/>
              <a:t>Attends a youth conference and has training opportunities on leadership </a:t>
            </a:r>
            <a:endParaRPr/>
          </a:p>
        </p:txBody>
      </p:sp>
      <p:sp>
        <p:nvSpPr>
          <p:cNvPr id="278" name="Google Shape;278;p13"/>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5"/>
          <p:cNvSpPr txBox="1"/>
          <p:nvPr>
            <p:ph type="title"/>
          </p:nvPr>
        </p:nvSpPr>
        <p:spPr>
          <a:xfrm>
            <a:off x="1743456" y="2404872"/>
            <a:ext cx="8705088" cy="200253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Increase enrollment for Indian Education with Education 506 Forms </a:t>
            </a:r>
            <a:endParaRPr/>
          </a:p>
        </p:txBody>
      </p:sp>
      <p:sp>
        <p:nvSpPr>
          <p:cNvPr id="284" name="Google Shape;284;p15"/>
          <p:cNvSpPr txBox="1"/>
          <p:nvPr>
            <p:ph idx="3" type="body"/>
          </p:nvPr>
        </p:nvSpPr>
        <p:spPr>
          <a:xfrm>
            <a:off x="1033184" y="2136567"/>
            <a:ext cx="941832" cy="19367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0"/>
              <a:buNone/>
            </a:pPr>
            <a:r>
              <a:rPr lang="en-US"/>
              <a:t>“</a:t>
            </a:r>
            <a:endParaRPr/>
          </a:p>
        </p:txBody>
      </p:sp>
      <p:sp>
        <p:nvSpPr>
          <p:cNvPr id="285" name="Google Shape;285;p15"/>
          <p:cNvSpPr txBox="1"/>
          <p:nvPr>
            <p:ph idx="1" type="body"/>
          </p:nvPr>
        </p:nvSpPr>
        <p:spPr>
          <a:xfrm>
            <a:off x="1709797" y="4272685"/>
            <a:ext cx="8705089" cy="457200"/>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ctr">
              <a:lnSpc>
                <a:spcPct val="90000"/>
              </a:lnSpc>
              <a:spcBef>
                <a:spcPts val="0"/>
              </a:spcBef>
              <a:spcAft>
                <a:spcPts val="0"/>
              </a:spcAft>
              <a:buSzPct val="100000"/>
              <a:buNone/>
            </a:pPr>
            <a:r>
              <a:rPr lang="en-US" u="sng">
                <a:solidFill>
                  <a:schemeClr val="hlink"/>
                </a:solidFill>
                <a:hlinkClick r:id="rId3"/>
              </a:rPr>
              <a:t>https://www.soesd.k12.or.us/wp-content/uploads/2023/04/506-form-2024.pdf</a:t>
            </a:r>
            <a:r>
              <a:rPr lang="en-US"/>
              <a:t> </a:t>
            </a:r>
            <a:endParaRPr/>
          </a:p>
        </p:txBody>
      </p:sp>
      <p:sp>
        <p:nvSpPr>
          <p:cNvPr id="286" name="Google Shape;286;p15"/>
          <p:cNvSpPr txBox="1"/>
          <p:nvPr>
            <p:ph idx="2" type="body"/>
          </p:nvPr>
        </p:nvSpPr>
        <p:spPr>
          <a:xfrm>
            <a:off x="10149667" y="3189069"/>
            <a:ext cx="945473" cy="19367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4000"/>
              <a:buNone/>
            </a:pPr>
            <a:r>
              <a:rPr lang="en-US"/>
              <a:t>”</a:t>
            </a:r>
            <a:endParaRPr/>
          </a:p>
        </p:txBody>
      </p:sp>
      <p:sp>
        <p:nvSpPr>
          <p:cNvPr id="287" name="Google Shape;287;p15"/>
          <p:cNvSpPr txBox="1"/>
          <p:nvPr/>
        </p:nvSpPr>
        <p:spPr>
          <a:xfrm>
            <a:off x="4762500" y="5782387"/>
            <a:ext cx="6096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Gill Sans"/>
                <a:ea typeface="Gill Sans"/>
                <a:cs typeface="Gill Sans"/>
                <a:sym typeface="Gill Sans"/>
                <a:hlinkClick r:id="rId4">
                  <a:extLst>
                    <a:ext uri="{A12FA001-AC4F-418D-AE19-62706E023703}">
                      <ahyp:hlinkClr val="tx"/>
                    </a:ext>
                  </a:extLst>
                </a:hlinkClick>
              </a:rPr>
              <a:t>https://youtu.be/TNSk9ZrSvpk</a:t>
            </a:r>
            <a:r>
              <a:rPr b="0" i="0" lang="en-US" sz="1800" u="none" cap="none" strike="noStrike">
                <a:solidFill>
                  <a:schemeClr val="dk1"/>
                </a:solidFill>
                <a:latin typeface="Gill Sans"/>
                <a:ea typeface="Gill Sans"/>
                <a:cs typeface="Gill Sans"/>
                <a:sym typeface="Gill Sans"/>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92" name="Shape 292"/>
        <p:cNvGrpSpPr/>
        <p:nvPr/>
      </p:nvGrpSpPr>
      <p:grpSpPr>
        <a:xfrm>
          <a:off x="0" y="0"/>
          <a:ext cx="0" cy="0"/>
          <a:chOff x="0" y="0"/>
          <a:chExt cx="0" cy="0"/>
        </a:xfrm>
      </p:grpSpPr>
      <p:sp>
        <p:nvSpPr>
          <p:cNvPr id="293" name="Google Shape;293;p7"/>
          <p:cNvSpPr txBox="1"/>
          <p:nvPr>
            <p:ph type="title"/>
          </p:nvPr>
        </p:nvSpPr>
        <p:spPr>
          <a:xfrm>
            <a:off x="1153668" y="3977640"/>
            <a:ext cx="9884664" cy="7315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Native American Student Unions</a:t>
            </a:r>
            <a:endParaRPr/>
          </a:p>
        </p:txBody>
      </p:sp>
      <p:sp>
        <p:nvSpPr>
          <p:cNvPr id="294" name="Google Shape;294;p7"/>
          <p:cNvSpPr txBox="1"/>
          <p:nvPr>
            <p:ph idx="1" type="body"/>
          </p:nvPr>
        </p:nvSpPr>
        <p:spPr>
          <a:xfrm>
            <a:off x="1153668" y="4700016"/>
            <a:ext cx="9884664" cy="457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400"/>
              <a:buNone/>
            </a:pPr>
            <a:r>
              <a:rPr lang="en-US"/>
              <a:t>A safe space for students to share learn and grow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4"/>
          <p:cNvSpPr txBox="1"/>
          <p:nvPr>
            <p:ph type="title"/>
          </p:nvPr>
        </p:nvSpPr>
        <p:spPr>
          <a:xfrm>
            <a:off x="1748028" y="1389888"/>
            <a:ext cx="8695944"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latin typeface="Libre Baskerville"/>
                <a:ea typeface="Libre Baskerville"/>
                <a:cs typeface="Libre Baskerville"/>
                <a:sym typeface="Libre Baskerville"/>
              </a:rPr>
              <a:t>LONG-TERM GOALS FOR NASU</a:t>
            </a:r>
            <a:r>
              <a:rPr lang="en-US">
                <a:solidFill>
                  <a:schemeClr val="accent3"/>
                </a:solidFill>
              </a:rPr>
              <a:t> </a:t>
            </a:r>
            <a:endParaRPr/>
          </a:p>
        </p:txBody>
      </p:sp>
      <p:sp>
        <p:nvSpPr>
          <p:cNvPr id="300" name="Google Shape;300;p14"/>
          <p:cNvSpPr txBox="1"/>
          <p:nvPr>
            <p:ph idx="1" type="body"/>
          </p:nvPr>
        </p:nvSpPr>
        <p:spPr>
          <a:xfrm>
            <a:off x="2223516" y="2651760"/>
            <a:ext cx="7744968" cy="269748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000"/>
              <a:buNone/>
            </a:pPr>
            <a:r>
              <a:rPr lang="en-US" sz="2000">
                <a:solidFill>
                  <a:schemeClr val="accent3"/>
                </a:solidFill>
                <a:latin typeface="Gill Sans"/>
                <a:ea typeface="Gill Sans"/>
                <a:cs typeface="Gill Sans"/>
                <a:sym typeface="Gill Sans"/>
              </a:rPr>
              <a:t>Our overall goals are to support the students that we hope to see in improved attendance and graduation rates. </a:t>
            </a:r>
            <a:endParaRPr/>
          </a:p>
          <a:p>
            <a:pPr indent="0" lvl="0" marL="0" rtl="0" algn="ctr">
              <a:lnSpc>
                <a:spcPct val="100000"/>
              </a:lnSpc>
              <a:spcBef>
                <a:spcPts val="1000"/>
              </a:spcBef>
              <a:spcAft>
                <a:spcPts val="0"/>
              </a:spcAft>
              <a:buSzPts val="2000"/>
              <a:buNone/>
            </a:pPr>
            <a:r>
              <a:rPr lang="en-US">
                <a:latin typeface="Gill Sans"/>
                <a:ea typeface="Gill Sans"/>
                <a:cs typeface="Gill Sans"/>
                <a:sym typeface="Gill Sans"/>
              </a:rPr>
              <a:t>We also hope for student leader peer involvement that creates a mentorship with older students to younger students, this will include leadership opportunities. </a:t>
            </a:r>
            <a:endParaRPr/>
          </a:p>
          <a:p>
            <a:pPr indent="0" lvl="0" marL="0" rtl="0" algn="ctr">
              <a:lnSpc>
                <a:spcPct val="100000"/>
              </a:lnSpc>
              <a:spcBef>
                <a:spcPts val="1000"/>
              </a:spcBef>
              <a:spcAft>
                <a:spcPts val="0"/>
              </a:spcAft>
              <a:buSzPts val="2000"/>
              <a:buNone/>
            </a:pPr>
            <a:r>
              <a:rPr lang="en-US">
                <a:latin typeface="Gill Sans"/>
                <a:ea typeface="Gill Sans"/>
                <a:cs typeface="Gill Sans"/>
                <a:sym typeface="Gill Sans"/>
              </a:rPr>
              <a:t>Districts fully fund NASU advisors and activities! </a:t>
            </a:r>
            <a:endParaRPr sz="2000">
              <a:solidFill>
                <a:schemeClr val="accent3"/>
              </a:solidFill>
              <a:latin typeface="Gill Sans"/>
              <a:ea typeface="Gill Sans"/>
              <a:cs typeface="Gill Sans"/>
              <a:sym typeface="Gill Sans"/>
            </a:endParaRPr>
          </a:p>
          <a:p>
            <a:pPr indent="0" lvl="0" marL="0" rtl="0" algn="ctr">
              <a:lnSpc>
                <a:spcPct val="100000"/>
              </a:lnSpc>
              <a:spcBef>
                <a:spcPts val="1000"/>
              </a:spcBef>
              <a:spcAft>
                <a:spcPts val="0"/>
              </a:spcAft>
              <a:buSzPts val="2000"/>
              <a:buNone/>
            </a:pPr>
            <a:r>
              <a:t/>
            </a:r>
            <a:endParaRPr>
              <a:solidFill>
                <a:schemeClr val="accent3"/>
              </a:solidFill>
            </a:endParaRPr>
          </a:p>
        </p:txBody>
      </p:sp>
      <p:sp>
        <p:nvSpPr>
          <p:cNvPr id="301" name="Google Shape;301;p14"/>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2"/>
          <p:cNvSpPr txBox="1"/>
          <p:nvPr>
            <p:ph type="title"/>
          </p:nvPr>
        </p:nvSpPr>
        <p:spPr>
          <a:xfrm>
            <a:off x="6291072" y="978408"/>
            <a:ext cx="4974336"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Libre Baskerville"/>
              <a:buNone/>
            </a:pPr>
            <a:r>
              <a:rPr lang="en-US"/>
              <a:t>Areas to Focus</a:t>
            </a:r>
            <a:endParaRPr/>
          </a:p>
        </p:txBody>
      </p:sp>
      <p:sp>
        <p:nvSpPr>
          <p:cNvPr id="307" name="Google Shape;307;p12"/>
          <p:cNvSpPr txBox="1"/>
          <p:nvPr>
            <p:ph idx="5" type="body"/>
          </p:nvPr>
        </p:nvSpPr>
        <p:spPr>
          <a:xfrm>
            <a:off x="466344" y="1426464"/>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0"/>
              <a:buNone/>
            </a:pPr>
            <a:r>
              <a:rPr lang="en-US"/>
              <a:t>F</a:t>
            </a:r>
            <a:endParaRPr/>
          </a:p>
        </p:txBody>
      </p:sp>
      <p:pic>
        <p:nvPicPr>
          <p:cNvPr descr="Floral leaf accent" id="308" name="Google Shape;308;p12"/>
          <p:cNvPicPr preferRelativeResize="0"/>
          <p:nvPr/>
        </p:nvPicPr>
        <p:blipFill rotWithShape="1">
          <a:blip r:embed="rId3">
            <a:alphaModFix/>
          </a:blip>
          <a:srcRect b="0" l="0" r="0" t="0"/>
          <a:stretch/>
        </p:blipFill>
        <p:spPr>
          <a:xfrm flipH="1">
            <a:off x="990394" y="3301247"/>
            <a:ext cx="1250823" cy="794641"/>
          </a:xfrm>
          <a:prstGeom prst="rect">
            <a:avLst/>
          </a:prstGeom>
          <a:noFill/>
          <a:ln>
            <a:noFill/>
          </a:ln>
        </p:spPr>
      </p:pic>
      <p:sp>
        <p:nvSpPr>
          <p:cNvPr id="309" name="Google Shape;309;p12"/>
          <p:cNvSpPr txBox="1"/>
          <p:nvPr>
            <p:ph idx="1" type="body"/>
          </p:nvPr>
        </p:nvSpPr>
        <p:spPr>
          <a:xfrm>
            <a:off x="6291072" y="2322576"/>
            <a:ext cx="5065776" cy="448056"/>
          </a:xfrm>
          <a:prstGeom prst="rect">
            <a:avLst/>
          </a:prstGeom>
          <a:noFill/>
          <a:ln>
            <a:noFill/>
          </a:ln>
        </p:spPr>
        <p:txBody>
          <a:bodyPr anchorCtr="0" anchor="b" bIns="45700" lIns="91425" spcFirstLastPara="1" rIns="91425" wrap="square" tIns="45700">
            <a:normAutofit fontScale="77500" lnSpcReduction="20000"/>
          </a:bodyPr>
          <a:lstStyle/>
          <a:p>
            <a:pPr indent="0" lvl="0" marL="0" rtl="0" algn="l">
              <a:lnSpc>
                <a:spcPct val="90000"/>
              </a:lnSpc>
              <a:spcBef>
                <a:spcPts val="0"/>
              </a:spcBef>
              <a:spcAft>
                <a:spcPts val="0"/>
              </a:spcAft>
              <a:buSzPct val="100000"/>
              <a:buFont typeface="Arial"/>
              <a:buNone/>
            </a:pPr>
            <a:r>
              <a:rPr lang="en-US"/>
              <a:t>Data is required for Funding and Grant reporting </a:t>
            </a:r>
            <a:endParaRPr/>
          </a:p>
        </p:txBody>
      </p:sp>
      <p:sp>
        <p:nvSpPr>
          <p:cNvPr id="310" name="Google Shape;310;p12"/>
          <p:cNvSpPr txBox="1"/>
          <p:nvPr>
            <p:ph idx="2" type="body"/>
          </p:nvPr>
        </p:nvSpPr>
        <p:spPr>
          <a:xfrm>
            <a:off x="6289612" y="2770631"/>
            <a:ext cx="5065776" cy="311937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1100"/>
              <a:buFont typeface="Arial"/>
              <a:buChar char="•"/>
            </a:pPr>
            <a:r>
              <a:rPr b="0" i="0" lang="en-US" sz="1800" u="none" strike="noStrike">
                <a:solidFill>
                  <a:srgbClr val="000000"/>
                </a:solidFill>
                <a:latin typeface="Arial"/>
                <a:ea typeface="Arial"/>
                <a:cs typeface="Arial"/>
                <a:sym typeface="Arial"/>
              </a:rPr>
              <a:t>Data collections requirements: update </a:t>
            </a:r>
            <a:r>
              <a:rPr b="0" i="0" lang="en-US" sz="2000" u="sng" strike="noStrike">
                <a:solidFill>
                  <a:srgbClr val="1155CC"/>
                </a:solidFill>
                <a:latin typeface="Arial"/>
                <a:ea typeface="Arial"/>
                <a:cs typeface="Arial"/>
                <a:sym typeface="Arial"/>
                <a:hlinkClick r:id="rId4">
                  <a:extLst>
                    <a:ext uri="{A12FA001-AC4F-418D-AE19-62706E023703}">
                      <ahyp:hlinkClr val="tx"/>
                    </a:ext>
                  </a:extLst>
                </a:hlinkClick>
              </a:rPr>
              <a:t>this sheet</a:t>
            </a:r>
            <a:endParaRPr b="0" i="0" sz="1800" u="none" strike="noStrike">
              <a:solidFill>
                <a:srgbClr val="000000"/>
              </a:solidFill>
              <a:latin typeface="Arial"/>
              <a:ea typeface="Arial"/>
              <a:cs typeface="Arial"/>
              <a:sym typeface="Arial"/>
            </a:endParaRPr>
          </a:p>
          <a:p>
            <a:pPr indent="-215900" lvl="1" marL="742950" rtl="0" algn="l">
              <a:lnSpc>
                <a:spcPct val="90000"/>
              </a:lnSpc>
              <a:spcBef>
                <a:spcPts val="0"/>
              </a:spcBef>
              <a:spcAft>
                <a:spcPts val="0"/>
              </a:spcAft>
              <a:buSzPts val="1100"/>
              <a:buFont typeface="Arial"/>
              <a:buNone/>
            </a:pPr>
            <a:r>
              <a:t/>
            </a:r>
            <a:endParaRPr b="0" i="0" sz="1800" u="none" strike="noStrike">
              <a:solidFill>
                <a:srgbClr val="000000"/>
              </a:solidFill>
              <a:latin typeface="Arial"/>
              <a:ea typeface="Arial"/>
              <a:cs typeface="Arial"/>
              <a:sym typeface="Arial"/>
            </a:endParaRPr>
          </a:p>
          <a:p>
            <a:pPr indent="-285750" lvl="1" marL="742950" rtl="0" algn="l">
              <a:lnSpc>
                <a:spcPct val="90000"/>
              </a:lnSpc>
              <a:spcBef>
                <a:spcPts val="0"/>
              </a:spcBef>
              <a:spcAft>
                <a:spcPts val="0"/>
              </a:spcAft>
              <a:buSzPts val="1100"/>
              <a:buFont typeface="Arial"/>
              <a:buChar char="•"/>
            </a:pPr>
            <a:r>
              <a:rPr b="0" i="0" lang="en-US" sz="1800" u="none" strike="noStrike">
                <a:solidFill>
                  <a:srgbClr val="000000"/>
                </a:solidFill>
                <a:latin typeface="Arial"/>
                <a:ea typeface="Arial"/>
                <a:cs typeface="Arial"/>
                <a:sym typeface="Arial"/>
              </a:rPr>
              <a:t>attendance for each meeting, date of meetings, activity/description, names of students attended</a:t>
            </a:r>
            <a:endParaRPr sz="1800">
              <a:solidFill>
                <a:srgbClr val="000000"/>
              </a:solidFill>
              <a:latin typeface="Arial"/>
              <a:ea typeface="Arial"/>
              <a:cs typeface="Arial"/>
              <a:sym typeface="Arial"/>
            </a:endParaRPr>
          </a:p>
          <a:p>
            <a:pPr indent="-285750" lvl="1" marL="742950" rtl="0" algn="l">
              <a:lnSpc>
                <a:spcPct val="90000"/>
              </a:lnSpc>
              <a:spcBef>
                <a:spcPts val="0"/>
              </a:spcBef>
              <a:spcAft>
                <a:spcPts val="0"/>
              </a:spcAft>
              <a:buSzPts val="1100"/>
              <a:buFont typeface="Arial"/>
              <a:buChar char="•"/>
            </a:pPr>
            <a:r>
              <a:rPr b="0" i="0" lang="en-US" sz="1800" u="none" strike="noStrike">
                <a:solidFill>
                  <a:srgbClr val="000000"/>
                </a:solidFill>
                <a:latin typeface="Arial"/>
                <a:ea typeface="Arial"/>
                <a:cs typeface="Arial"/>
                <a:sym typeface="Arial"/>
              </a:rPr>
              <a:t> Number of 506 forms handed out. </a:t>
            </a:r>
            <a:endParaRPr sz="2400"/>
          </a:p>
        </p:txBody>
      </p:sp>
      <p:sp>
        <p:nvSpPr>
          <p:cNvPr id="311" name="Google Shape;311;p12"/>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b5966d5419_0_2"/>
          <p:cNvSpPr txBox="1"/>
          <p:nvPr>
            <p:ph type="title"/>
          </p:nvPr>
        </p:nvSpPr>
        <p:spPr>
          <a:xfrm>
            <a:off x="839788" y="365125"/>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CPC PLEASE PROVIDE 	</a:t>
            </a:r>
            <a:endParaRPr/>
          </a:p>
        </p:txBody>
      </p:sp>
      <p:sp>
        <p:nvSpPr>
          <p:cNvPr id="318" name="Google Shape;318;g2b5966d5419_0_2"/>
          <p:cNvSpPr txBox="1"/>
          <p:nvPr>
            <p:ph idx="1" type="body"/>
          </p:nvPr>
        </p:nvSpPr>
        <p:spPr>
          <a:xfrm>
            <a:off x="1124712" y="2161563"/>
            <a:ext cx="3200400" cy="427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SHORT BIO’s</a:t>
            </a:r>
            <a:endParaRPr/>
          </a:p>
        </p:txBody>
      </p:sp>
      <p:sp>
        <p:nvSpPr>
          <p:cNvPr id="319" name="Google Shape;319;g2b5966d5419_0_2"/>
          <p:cNvSpPr txBox="1"/>
          <p:nvPr>
            <p:ph idx="2" type="body"/>
          </p:nvPr>
        </p:nvSpPr>
        <p:spPr>
          <a:xfrm>
            <a:off x="1124712" y="2629116"/>
            <a:ext cx="3200400" cy="3321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You will be introduced in our March Newsletter that goes out the last week of February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Include a photo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Include Tribal Affiliations or that of your children’s </a:t>
            </a:r>
            <a:endParaRPr/>
          </a:p>
        </p:txBody>
      </p:sp>
      <p:sp>
        <p:nvSpPr>
          <p:cNvPr id="320" name="Google Shape;320;g2b5966d5419_0_2"/>
          <p:cNvSpPr txBox="1"/>
          <p:nvPr>
            <p:ph idx="3" type="body"/>
          </p:nvPr>
        </p:nvSpPr>
        <p:spPr>
          <a:xfrm>
            <a:off x="4498848" y="2161563"/>
            <a:ext cx="3200400" cy="427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CONTACT INFO</a:t>
            </a:r>
            <a:endParaRPr/>
          </a:p>
        </p:txBody>
      </p:sp>
      <p:sp>
        <p:nvSpPr>
          <p:cNvPr id="321" name="Google Shape;321;g2b5966d5419_0_2"/>
          <p:cNvSpPr txBox="1"/>
          <p:nvPr>
            <p:ph idx="4" type="body"/>
          </p:nvPr>
        </p:nvSpPr>
        <p:spPr>
          <a:xfrm>
            <a:off x="4498848" y="2629116"/>
            <a:ext cx="3200400" cy="3321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Provide phone number, and mailing address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This is only shared with Indian Education program for our use </a:t>
            </a:r>
            <a:endParaRPr/>
          </a:p>
        </p:txBody>
      </p:sp>
      <p:sp>
        <p:nvSpPr>
          <p:cNvPr id="322" name="Google Shape;322;g2b5966d5419_0_2"/>
          <p:cNvSpPr txBox="1"/>
          <p:nvPr>
            <p:ph idx="12" type="sldNum"/>
          </p:nvPr>
        </p:nvSpPr>
        <p:spPr>
          <a:xfrm>
            <a:off x="9208008"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323" name="Google Shape;323;g2b5966d5419_0_2"/>
          <p:cNvSpPr txBox="1"/>
          <p:nvPr>
            <p:ph idx="5" type="body"/>
          </p:nvPr>
        </p:nvSpPr>
        <p:spPr>
          <a:xfrm>
            <a:off x="7909560" y="2161563"/>
            <a:ext cx="3200400" cy="427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AGENDA ITEMS </a:t>
            </a:r>
            <a:endParaRPr/>
          </a:p>
        </p:txBody>
      </p:sp>
      <p:sp>
        <p:nvSpPr>
          <p:cNvPr id="324" name="Google Shape;324;g2b5966d5419_0_2"/>
          <p:cNvSpPr txBox="1"/>
          <p:nvPr>
            <p:ph idx="6" type="body"/>
          </p:nvPr>
        </p:nvSpPr>
        <p:spPr>
          <a:xfrm>
            <a:off x="7909560" y="2629116"/>
            <a:ext cx="3200400" cy="3321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Add what is needed for next meetings to an agenda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b5b2c0ddd3_0_7"/>
          <p:cNvSpPr txBox="1"/>
          <p:nvPr>
            <p:ph type="title"/>
          </p:nvPr>
        </p:nvSpPr>
        <p:spPr>
          <a:xfrm>
            <a:off x="839788" y="457200"/>
            <a:ext cx="3932100" cy="1600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Professional Development 	</a:t>
            </a:r>
            <a:endParaRPr/>
          </a:p>
        </p:txBody>
      </p:sp>
      <p:pic>
        <p:nvPicPr>
          <p:cNvPr id="331" name="Google Shape;331;g2b5b2c0ddd3_0_7"/>
          <p:cNvPicPr preferRelativeResize="0"/>
          <p:nvPr>
            <p:ph idx="2" type="pic"/>
          </p:nvPr>
        </p:nvPicPr>
        <p:blipFill rotWithShape="1">
          <a:blip r:embed="rId3">
            <a:alphaModFix/>
          </a:blip>
          <a:srcRect b="17729" l="0" r="0" t="17729"/>
          <a:stretch/>
        </p:blipFill>
        <p:spPr>
          <a:xfrm>
            <a:off x="5274600" y="352588"/>
            <a:ext cx="6172200" cy="6152824"/>
          </a:xfrm>
          <a:prstGeom prst="rect">
            <a:avLst/>
          </a:prstGeom>
        </p:spPr>
      </p:pic>
      <p:sp>
        <p:nvSpPr>
          <p:cNvPr id="332" name="Google Shape;332;g2b5b2c0ddd3_0_7"/>
          <p:cNvSpPr txBox="1"/>
          <p:nvPr>
            <p:ph idx="1" type="body"/>
          </p:nvPr>
        </p:nvSpPr>
        <p:spPr>
          <a:xfrm>
            <a:off x="839788" y="2057400"/>
            <a:ext cx="3932100" cy="3811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u="sng">
                <a:solidFill>
                  <a:schemeClr val="hlink"/>
                </a:solidFill>
                <a:hlinkClick r:id="rId4"/>
              </a:rPr>
              <a:t>https://linkprotect.cudasvc.com/url?a=https%3a%2f%2fforms.gle%2fpP7AvHHdnXXkaSAz7&amp;c=E,1,IvhMJHqi5uZ5J6t2V04fC45LM_jGPhs3YzAs9f23tz1eqAjg6V2O4dPv_P_JMv6wNp6rA4-f25AO0TR_jJ9Bv226bnX0egK_rDWgKL2Ypg,,&amp;typo=1</a:t>
            </a:r>
            <a:r>
              <a:rPr lang="en-US"/>
              <a:t> </a:t>
            </a:r>
            <a:endParaRPr/>
          </a:p>
        </p:txBody>
      </p:sp>
      <p:sp>
        <p:nvSpPr>
          <p:cNvPr id="333" name="Google Shape;333;g2b5b2c0ddd3_0_7"/>
          <p:cNvSpPr txBox="1"/>
          <p:nvPr>
            <p:ph idx="12" type="sldNum"/>
          </p:nvPr>
        </p:nvSpPr>
        <p:spPr>
          <a:xfrm>
            <a:off x="9208008"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15a939c398c_1_0"/>
          <p:cNvSpPr txBox="1"/>
          <p:nvPr>
            <p:ph type="ctrTitle"/>
          </p:nvPr>
        </p:nvSpPr>
        <p:spPr>
          <a:xfrm>
            <a:off x="2749296" y="2660904"/>
            <a:ext cx="6693300" cy="1088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600"/>
              <a:buNone/>
            </a:pPr>
            <a:r>
              <a:rPr lang="en-US"/>
              <a:t>Next Meeting </a:t>
            </a:r>
            <a:endParaRPr/>
          </a:p>
        </p:txBody>
      </p:sp>
      <p:sp>
        <p:nvSpPr>
          <p:cNvPr id="340" name="Google Shape;340;g15a939c398c_1_0"/>
          <p:cNvSpPr txBox="1"/>
          <p:nvPr>
            <p:ph idx="1" type="subTitle"/>
          </p:nvPr>
        </p:nvSpPr>
        <p:spPr>
          <a:xfrm>
            <a:off x="4524266" y="4503226"/>
            <a:ext cx="3143359" cy="1563612"/>
          </a:xfrm>
          <a:prstGeom prst="rect">
            <a:avLst/>
          </a:prstGeom>
          <a:noFill/>
          <a:ln>
            <a:noFill/>
          </a:ln>
        </p:spPr>
        <p:txBody>
          <a:bodyPr anchorCtr="0" anchor="t" bIns="45700" lIns="91425" spcFirstLastPara="1" rIns="91425" wrap="square" tIns="45700">
            <a:normAutofit/>
          </a:bodyPr>
          <a:lstStyle/>
          <a:p>
            <a:pPr indent="-406400" lvl="0" marL="457200" rtl="0" algn="ctr">
              <a:lnSpc>
                <a:spcPct val="90000"/>
              </a:lnSpc>
              <a:spcBef>
                <a:spcPts val="0"/>
              </a:spcBef>
              <a:spcAft>
                <a:spcPts val="0"/>
              </a:spcAft>
              <a:buSzPts val="3429"/>
              <a:buNone/>
            </a:pPr>
            <a:r>
              <a:rPr lang="en-US">
                <a:solidFill>
                  <a:srgbClr val="000000"/>
                </a:solidFill>
                <a:latin typeface="Arial"/>
                <a:ea typeface="Arial"/>
                <a:cs typeface="Arial"/>
                <a:sym typeface="Arial"/>
              </a:rPr>
              <a:t>ZOOM </a:t>
            </a:r>
            <a:r>
              <a:rPr lang="en-US">
                <a:solidFill>
                  <a:srgbClr val="000000"/>
                </a:solidFill>
                <a:latin typeface="Arial"/>
                <a:ea typeface="Arial"/>
                <a:cs typeface="Arial"/>
                <a:sym typeface="Arial"/>
              </a:rPr>
              <a:t>first monday of each month </a:t>
            </a:r>
            <a:endParaRPr b="0"/>
          </a:p>
          <a:p>
            <a:pPr indent="0" lvl="0" marL="0" rtl="0" algn="ctr">
              <a:lnSpc>
                <a:spcPct val="90000"/>
              </a:lnSpc>
              <a:spcBef>
                <a:spcPts val="1000"/>
              </a:spcBef>
              <a:spcAft>
                <a:spcPts val="0"/>
              </a:spcAft>
              <a:buSzPts val="3429"/>
              <a:buNone/>
            </a:pP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8"/>
          <p:cNvSpPr txBox="1"/>
          <p:nvPr>
            <p:ph type="title"/>
          </p:nvPr>
        </p:nvSpPr>
        <p:spPr>
          <a:xfrm>
            <a:off x="8183880" y="978408"/>
            <a:ext cx="3749040" cy="13258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Libre Baskerville"/>
              <a:buNone/>
            </a:pPr>
            <a:r>
              <a:rPr lang="en-US">
                <a:solidFill>
                  <a:schemeClr val="accent3"/>
                </a:solidFill>
                <a:latin typeface="Libre Baskerville"/>
                <a:ea typeface="Libre Baskerville"/>
                <a:cs typeface="Libre Baskerville"/>
                <a:sym typeface="Libre Baskerville"/>
              </a:rPr>
              <a:t>Agenda</a:t>
            </a:r>
            <a:endParaRPr>
              <a:solidFill>
                <a:schemeClr val="accent3"/>
              </a:solidFill>
              <a:latin typeface="Libre Baskerville"/>
              <a:ea typeface="Libre Baskerville"/>
              <a:cs typeface="Libre Baskerville"/>
              <a:sym typeface="Libre Baskerville"/>
            </a:endParaRPr>
          </a:p>
        </p:txBody>
      </p:sp>
      <p:sp>
        <p:nvSpPr>
          <p:cNvPr id="206" name="Google Shape;206;p38"/>
          <p:cNvSpPr txBox="1"/>
          <p:nvPr>
            <p:ph idx="2" type="body"/>
          </p:nvPr>
        </p:nvSpPr>
        <p:spPr>
          <a:xfrm>
            <a:off x="1225296" y="1426464"/>
            <a:ext cx="3922776" cy="42428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0000"/>
              <a:buNone/>
            </a:pPr>
            <a:r>
              <a:rPr lang="en-US"/>
              <a:t>A</a:t>
            </a:r>
            <a:endParaRPr/>
          </a:p>
        </p:txBody>
      </p:sp>
      <p:pic>
        <p:nvPicPr>
          <p:cNvPr descr="Floral leaf accent" id="207" name="Google Shape;207;p38"/>
          <p:cNvPicPr preferRelativeResize="0"/>
          <p:nvPr/>
        </p:nvPicPr>
        <p:blipFill rotWithShape="1">
          <a:blip r:embed="rId3">
            <a:alphaModFix/>
          </a:blip>
          <a:srcRect b="0" l="0" r="0" t="0"/>
          <a:stretch/>
        </p:blipFill>
        <p:spPr>
          <a:xfrm flipH="1" rot="941633">
            <a:off x="1654192" y="3058939"/>
            <a:ext cx="1243661" cy="790090"/>
          </a:xfrm>
          <a:prstGeom prst="rect">
            <a:avLst/>
          </a:prstGeom>
          <a:noFill/>
          <a:ln>
            <a:noFill/>
          </a:ln>
        </p:spPr>
      </p:pic>
      <p:pic>
        <p:nvPicPr>
          <p:cNvPr descr="Floral leaf accent" id="208" name="Google Shape;208;p38"/>
          <p:cNvPicPr preferRelativeResize="0"/>
          <p:nvPr/>
        </p:nvPicPr>
        <p:blipFill rotWithShape="1">
          <a:blip r:embed="rId4">
            <a:alphaModFix/>
          </a:blip>
          <a:srcRect b="0" l="0" r="0" t="0"/>
          <a:stretch/>
        </p:blipFill>
        <p:spPr>
          <a:xfrm>
            <a:off x="2937260" y="2342954"/>
            <a:ext cx="1791038" cy="2033695"/>
          </a:xfrm>
          <a:prstGeom prst="rect">
            <a:avLst/>
          </a:prstGeom>
          <a:noFill/>
          <a:ln>
            <a:noFill/>
          </a:ln>
        </p:spPr>
      </p:pic>
      <p:sp>
        <p:nvSpPr>
          <p:cNvPr id="209" name="Google Shape;209;p38"/>
          <p:cNvSpPr txBox="1"/>
          <p:nvPr>
            <p:ph idx="1" type="body"/>
          </p:nvPr>
        </p:nvSpPr>
        <p:spPr>
          <a:xfrm>
            <a:off x="8183880" y="2194560"/>
            <a:ext cx="3749040" cy="4306824"/>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2400"/>
              <a:buNone/>
            </a:pPr>
            <a:r>
              <a:rPr lang="en-US" sz="2400">
                <a:solidFill>
                  <a:schemeClr val="accent3"/>
                </a:solidFill>
                <a:latin typeface="Gill Sans"/>
                <a:ea typeface="Gill Sans"/>
                <a:cs typeface="Gill Sans"/>
                <a:sym typeface="Gill Sans"/>
              </a:rPr>
              <a:t>Introductions</a:t>
            </a:r>
            <a:endParaRPr/>
          </a:p>
          <a:p>
            <a:pPr indent="0" lvl="0" marL="0" rtl="0" algn="l">
              <a:lnSpc>
                <a:spcPct val="150000"/>
              </a:lnSpc>
              <a:spcBef>
                <a:spcPts val="1000"/>
              </a:spcBef>
              <a:spcAft>
                <a:spcPts val="0"/>
              </a:spcAft>
              <a:buSzPts val="2400"/>
              <a:buNone/>
            </a:pPr>
            <a:r>
              <a:rPr lang="en-US" sz="2400">
                <a:solidFill>
                  <a:schemeClr val="accent3"/>
                </a:solidFill>
                <a:latin typeface="Gill Sans"/>
                <a:ea typeface="Gill Sans"/>
                <a:cs typeface="Gill Sans"/>
                <a:sym typeface="Gill Sans"/>
              </a:rPr>
              <a:t>Roles and Responsibilities By-Laws</a:t>
            </a:r>
            <a:endParaRPr/>
          </a:p>
          <a:p>
            <a:pPr indent="0" lvl="0" marL="0" rtl="0" algn="l">
              <a:lnSpc>
                <a:spcPct val="150000"/>
              </a:lnSpc>
              <a:spcBef>
                <a:spcPts val="1000"/>
              </a:spcBef>
              <a:spcAft>
                <a:spcPts val="0"/>
              </a:spcAft>
              <a:buSzPts val="2400"/>
              <a:buNone/>
            </a:pPr>
            <a:r>
              <a:rPr lang="en-US" sz="2400">
                <a:solidFill>
                  <a:schemeClr val="accent3"/>
                </a:solidFill>
                <a:latin typeface="Gill Sans"/>
                <a:ea typeface="Gill Sans"/>
                <a:cs typeface="Gill Sans"/>
                <a:sym typeface="Gill Sans"/>
              </a:rPr>
              <a:t>Primary Goals </a:t>
            </a:r>
            <a:endParaRPr/>
          </a:p>
          <a:p>
            <a:pPr indent="0" lvl="0" marL="0" rtl="0" algn="l">
              <a:lnSpc>
                <a:spcPct val="150000"/>
              </a:lnSpc>
              <a:spcBef>
                <a:spcPts val="1000"/>
              </a:spcBef>
              <a:spcAft>
                <a:spcPts val="0"/>
              </a:spcAft>
              <a:buSzPts val="2400"/>
              <a:buNone/>
            </a:pPr>
            <a:r>
              <a:rPr lang="en-US"/>
              <a:t>Questions</a:t>
            </a:r>
            <a:endParaRPr/>
          </a:p>
          <a:p>
            <a:pPr indent="0" lvl="0" marL="0" rtl="0" algn="l">
              <a:lnSpc>
                <a:spcPct val="150000"/>
              </a:lnSpc>
              <a:spcBef>
                <a:spcPts val="1000"/>
              </a:spcBef>
              <a:spcAft>
                <a:spcPts val="0"/>
              </a:spcAft>
              <a:buClr>
                <a:srgbClr val="73292A"/>
              </a:buClr>
              <a:buSzPts val="2400"/>
              <a:buNone/>
            </a:pPr>
            <a:r>
              <a:t/>
            </a:r>
            <a:endParaRPr>
              <a:solidFill>
                <a:schemeClr val="accent3"/>
              </a:solidFill>
              <a:latin typeface="Gill Sans"/>
              <a:ea typeface="Gill Sans"/>
              <a:cs typeface="Gill Sans"/>
              <a:sym typeface="Gill Sans"/>
            </a:endParaRPr>
          </a:p>
        </p:txBody>
      </p:sp>
      <p:sp>
        <p:nvSpPr>
          <p:cNvPr id="210" name="Google Shape;210;p38"/>
          <p:cNvSpPr txBox="1"/>
          <p:nvPr>
            <p:ph idx="11" type="ftr"/>
          </p:nvPr>
        </p:nvSpPr>
        <p:spPr>
          <a:xfrm>
            <a:off x="22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CPC: Consortium Parent Committee</a:t>
            </a:r>
            <a:endParaRPr/>
          </a:p>
        </p:txBody>
      </p:sp>
      <p:sp>
        <p:nvSpPr>
          <p:cNvPr id="211" name="Google Shape;211;p38"/>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15a939c398c_1_20"/>
          <p:cNvSpPr txBox="1"/>
          <p:nvPr>
            <p:ph type="title"/>
          </p:nvPr>
        </p:nvSpPr>
        <p:spPr>
          <a:xfrm>
            <a:off x="381000" y="381000"/>
            <a:ext cx="114300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US"/>
              <a:t>Monthly Check In’s </a:t>
            </a:r>
            <a:endParaRPr/>
          </a:p>
        </p:txBody>
      </p:sp>
      <p:sp>
        <p:nvSpPr>
          <p:cNvPr id="347" name="Google Shape;347;g15a939c398c_1_20"/>
          <p:cNvSpPr txBox="1"/>
          <p:nvPr>
            <p:ph idx="12" type="sldNum"/>
          </p:nvPr>
        </p:nvSpPr>
        <p:spPr>
          <a:xfrm>
            <a:off x="9208008"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348" name="Google Shape;348;g15a939c398c_1_20"/>
          <p:cNvSpPr txBox="1"/>
          <p:nvPr>
            <p:ph idx="1" type="body"/>
          </p:nvPr>
        </p:nvSpPr>
        <p:spPr>
          <a:xfrm>
            <a:off x="975360" y="2615184"/>
            <a:ext cx="10241400" cy="331920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0"/>
              </a:spcBef>
              <a:spcAft>
                <a:spcPts val="0"/>
              </a:spcAft>
              <a:buSzPts val="1800"/>
              <a:buNone/>
            </a:pPr>
            <a:br>
              <a:rPr b="0" lang="en-US"/>
            </a:br>
            <a:r>
              <a:rPr b="0" i="0" lang="en-US" sz="1800" u="none" strike="noStrike">
                <a:solidFill>
                  <a:srgbClr val="000000"/>
                </a:solidFill>
                <a:latin typeface="Arial"/>
                <a:ea typeface="Arial"/>
                <a:cs typeface="Arial"/>
                <a:sym typeface="Arial"/>
              </a:rPr>
              <a:t>First Monday of each month March 4th, April, May, June</a:t>
            </a:r>
            <a:endParaRPr/>
          </a:p>
          <a:p>
            <a:pPr indent="0" lvl="0" marL="114300" rtl="0" algn="l">
              <a:lnSpc>
                <a:spcPct val="90000"/>
              </a:lnSpc>
              <a:spcBef>
                <a:spcPts val="0"/>
              </a:spcBef>
              <a:spcAft>
                <a:spcPts val="0"/>
              </a:spcAft>
              <a:buSzPts val="1800"/>
              <a:buNone/>
            </a:pPr>
            <a:r>
              <a:rPr b="0" i="0" lang="en-US" sz="1800" u="none" strike="noStrike">
                <a:solidFill>
                  <a:srgbClr val="000000"/>
                </a:solidFill>
                <a:latin typeface="Arial"/>
                <a:ea typeface="Arial"/>
                <a:cs typeface="Arial"/>
                <a:sym typeface="Arial"/>
              </a:rPr>
              <a:t> 6:30-7:30 PM Monthly check in zoom</a:t>
            </a:r>
            <a:endParaRPr b="0"/>
          </a:p>
          <a:p>
            <a:pPr indent="-342900" lvl="0" marL="457200" rtl="0" algn="l">
              <a:lnSpc>
                <a:spcPct val="90000"/>
              </a:lnSpc>
              <a:spcBef>
                <a:spcPts val="1200"/>
              </a:spcBef>
              <a:spcAft>
                <a:spcPts val="0"/>
              </a:spcAft>
              <a:buSzPts val="1800"/>
              <a:buChar char="•"/>
            </a:pPr>
            <a:r>
              <a:rPr b="0" i="0" lang="en-US" sz="1800" u="none" strike="noStrike">
                <a:solidFill>
                  <a:srgbClr val="000000"/>
                </a:solidFill>
                <a:latin typeface="Arial"/>
                <a:ea typeface="Arial"/>
                <a:cs typeface="Arial"/>
                <a:sym typeface="Arial"/>
              </a:rPr>
              <a:t>Zoom Meeting</a:t>
            </a:r>
            <a:endParaRPr b="0"/>
          </a:p>
          <a:p>
            <a:pPr indent="-342900" lvl="0" marL="457200" rtl="0" algn="l">
              <a:lnSpc>
                <a:spcPct val="90000"/>
              </a:lnSpc>
              <a:spcBef>
                <a:spcPts val="2400"/>
              </a:spcBef>
              <a:spcAft>
                <a:spcPts val="0"/>
              </a:spcAft>
              <a:buSzPts val="1800"/>
              <a:buChar char="•"/>
            </a:pPr>
            <a:r>
              <a:rPr b="0" i="0" lang="en-US" sz="1800" u="sng" strike="noStrike">
                <a:solidFill>
                  <a:srgbClr val="1155CC"/>
                </a:solidFill>
                <a:latin typeface="Arial"/>
                <a:ea typeface="Arial"/>
                <a:cs typeface="Arial"/>
                <a:sym typeface="Arial"/>
                <a:hlinkClick r:id="rId3">
                  <a:extLst>
                    <a:ext uri="{A12FA001-AC4F-418D-AE19-62706E023703}">
                      <ahyp:hlinkClr val="tx"/>
                    </a:ext>
                  </a:extLst>
                </a:hlinkClick>
              </a:rPr>
              <a:t>https://soesd.zoom.us/j/96500943910</a:t>
            </a:r>
            <a:endParaRPr b="0"/>
          </a:p>
          <a:p>
            <a:pPr indent="-342900" lvl="0" marL="457200" rtl="0" algn="l">
              <a:lnSpc>
                <a:spcPct val="90000"/>
              </a:lnSpc>
              <a:spcBef>
                <a:spcPts val="2400"/>
              </a:spcBef>
              <a:spcAft>
                <a:spcPts val="1200"/>
              </a:spcAft>
              <a:buSzPts val="1800"/>
              <a:buChar char="•"/>
            </a:pPr>
            <a:r>
              <a:rPr b="0" i="0" lang="en-US" sz="1800" u="none" strike="noStrike">
                <a:solidFill>
                  <a:srgbClr val="000000"/>
                </a:solidFill>
                <a:latin typeface="Arial"/>
                <a:ea typeface="Arial"/>
                <a:cs typeface="Arial"/>
                <a:sym typeface="Arial"/>
              </a:rPr>
              <a:t>Meeting ID: 965 0094 3910</a:t>
            </a:r>
            <a:br>
              <a:rPr lang="en-US"/>
            </a:b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b5b2c0ddd3_0_0"/>
          <p:cNvSpPr txBox="1"/>
          <p:nvPr>
            <p:ph type="title"/>
          </p:nvPr>
        </p:nvSpPr>
        <p:spPr>
          <a:xfrm>
            <a:off x="1153668" y="3977640"/>
            <a:ext cx="9884700" cy="7314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lang="en-US"/>
              <a:t>THANK YOU CPC! </a:t>
            </a:r>
            <a:endParaRPr/>
          </a:p>
        </p:txBody>
      </p:sp>
      <p:sp>
        <p:nvSpPr>
          <p:cNvPr id="355" name="Google Shape;355;g2b5b2c0ddd3_0_0"/>
          <p:cNvSpPr txBox="1"/>
          <p:nvPr>
            <p:ph idx="1" type="body"/>
          </p:nvPr>
        </p:nvSpPr>
        <p:spPr>
          <a:xfrm>
            <a:off x="1153668" y="4700016"/>
            <a:ext cx="9884700" cy="457200"/>
          </a:xfrm>
          <a:prstGeom prst="rect">
            <a:avLst/>
          </a:prstGeom>
        </p:spPr>
        <p:txBody>
          <a:bodyPr anchorCtr="0" anchor="ctr" bIns="45700" lIns="91425" spcFirstLastPara="1" rIns="91425" wrap="square" tIns="45700">
            <a:normAutofit/>
          </a:bodyPr>
          <a:lstStyle/>
          <a:p>
            <a:pPr indent="0" lvl="0" marL="0" rtl="0" algn="ctr">
              <a:spcBef>
                <a:spcPts val="1000"/>
              </a:spcBef>
              <a:spcAft>
                <a:spcPts val="0"/>
              </a:spcAft>
              <a:buNone/>
            </a:pPr>
            <a:r>
              <a:rPr lang="en-US"/>
              <a:t>Thank you so much for supporting our program and Native Youth!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
          <p:cNvSpPr txBox="1"/>
          <p:nvPr>
            <p:ph type="title"/>
          </p:nvPr>
        </p:nvSpPr>
        <p:spPr>
          <a:xfrm>
            <a:off x="1153668" y="3977640"/>
            <a:ext cx="9884664" cy="7315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Roles and Responsibilities </a:t>
            </a:r>
            <a:endParaRPr/>
          </a:p>
        </p:txBody>
      </p:sp>
      <p:sp>
        <p:nvSpPr>
          <p:cNvPr id="217" name="Google Shape;217;p3"/>
          <p:cNvSpPr txBox="1"/>
          <p:nvPr>
            <p:ph idx="1" type="body"/>
          </p:nvPr>
        </p:nvSpPr>
        <p:spPr>
          <a:xfrm>
            <a:off x="1153668" y="4700016"/>
            <a:ext cx="9884664" cy="457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400"/>
              <a:buNone/>
            </a:pPr>
            <a:r>
              <a:rPr lang="en-US"/>
              <a:t>CPC: Consortium Parent Committee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Roles-Definitions in by-laws </a:t>
            </a:r>
            <a:endParaRPr/>
          </a:p>
        </p:txBody>
      </p:sp>
      <p:sp>
        <p:nvSpPr>
          <p:cNvPr id="223" name="Google Shape;223;p39"/>
          <p:cNvSpPr txBox="1"/>
          <p:nvPr>
            <p:ph idx="1" type="body"/>
          </p:nvPr>
        </p:nvSpPr>
        <p:spPr>
          <a:xfrm>
            <a:off x="609600" y="1600200"/>
            <a:ext cx="10972800" cy="45720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SzPts val="2800"/>
              <a:buChar char="•"/>
            </a:pPr>
            <a:r>
              <a:rPr lang="en-US"/>
              <a:t>Co Chair- Jackson County Resident -</a:t>
            </a:r>
            <a:r>
              <a:rPr lang="en-US"/>
              <a:t>Angelica Luz Marbain</a:t>
            </a:r>
            <a:endParaRPr/>
          </a:p>
          <a:p>
            <a:pPr indent="-406400" lvl="0" marL="457200" rtl="0" algn="l">
              <a:lnSpc>
                <a:spcPct val="90000"/>
              </a:lnSpc>
              <a:spcBef>
                <a:spcPts val="1000"/>
              </a:spcBef>
              <a:spcAft>
                <a:spcPts val="0"/>
              </a:spcAft>
              <a:buSzPts val="2800"/>
              <a:buChar char="•"/>
            </a:pPr>
            <a:r>
              <a:rPr lang="en-US"/>
              <a:t>Co Chair- Josephine County Resident - Echo Miller </a:t>
            </a:r>
            <a:endParaRPr/>
          </a:p>
          <a:p>
            <a:pPr indent="-406400" lvl="0" marL="457200" rtl="0" algn="l">
              <a:lnSpc>
                <a:spcPct val="90000"/>
              </a:lnSpc>
              <a:spcBef>
                <a:spcPts val="1000"/>
              </a:spcBef>
              <a:spcAft>
                <a:spcPts val="0"/>
              </a:spcAft>
              <a:buSzPts val="2800"/>
              <a:buChar char="•"/>
            </a:pPr>
            <a:r>
              <a:rPr lang="en-US"/>
              <a:t>Secretary-Treasurer-Jaci Holzhauser </a:t>
            </a:r>
            <a:endParaRPr/>
          </a:p>
          <a:p>
            <a:pPr indent="-406400" lvl="0" marL="457200" rtl="0" algn="l">
              <a:lnSpc>
                <a:spcPct val="90000"/>
              </a:lnSpc>
              <a:spcBef>
                <a:spcPts val="1000"/>
              </a:spcBef>
              <a:spcAft>
                <a:spcPts val="0"/>
              </a:spcAft>
              <a:buSzPts val="2800"/>
              <a:buChar char="•"/>
            </a:pPr>
            <a:r>
              <a:rPr lang="en-US"/>
              <a:t>Member at Large Josephine County- Stephanie Ledford </a:t>
            </a:r>
            <a:endParaRPr/>
          </a:p>
          <a:p>
            <a:pPr indent="-406400" lvl="0" marL="457200" rtl="0" algn="l">
              <a:lnSpc>
                <a:spcPct val="90000"/>
              </a:lnSpc>
              <a:spcBef>
                <a:spcPts val="1000"/>
              </a:spcBef>
              <a:spcAft>
                <a:spcPts val="0"/>
              </a:spcAft>
              <a:buSzPts val="2800"/>
              <a:buChar char="•"/>
            </a:pPr>
            <a:r>
              <a:rPr lang="en-US"/>
              <a:t>Member at Large Josephine County- Jamaya Obie Brown</a:t>
            </a:r>
            <a:endParaRPr/>
          </a:p>
          <a:p>
            <a:pPr indent="-406400" lvl="0" marL="457200" rtl="0" algn="l">
              <a:lnSpc>
                <a:spcPct val="90000"/>
              </a:lnSpc>
              <a:spcBef>
                <a:spcPts val="1000"/>
              </a:spcBef>
              <a:spcAft>
                <a:spcPts val="0"/>
              </a:spcAft>
              <a:buSzPts val="2800"/>
              <a:buChar char="•"/>
            </a:pPr>
            <a:r>
              <a:rPr lang="en-US"/>
              <a:t>Member at Large Jackson County- Randall McAllistor</a:t>
            </a:r>
            <a:endParaRPr/>
          </a:p>
          <a:p>
            <a:pPr indent="-406400" lvl="0" marL="457200" rtl="0" algn="l">
              <a:lnSpc>
                <a:spcPct val="90000"/>
              </a:lnSpc>
              <a:spcBef>
                <a:spcPts val="1000"/>
              </a:spcBef>
              <a:spcAft>
                <a:spcPts val="0"/>
              </a:spcAft>
              <a:buSzPts val="2800"/>
              <a:buChar char="•"/>
            </a:pPr>
            <a:r>
              <a:rPr lang="en-US"/>
              <a:t>Member at Large Jackson County- Lola Jackson </a:t>
            </a:r>
            <a:endParaRPr/>
          </a:p>
          <a:p>
            <a:pPr indent="-406400" lvl="0" marL="457200" rtl="0" algn="l">
              <a:lnSpc>
                <a:spcPct val="90000"/>
              </a:lnSpc>
              <a:spcBef>
                <a:spcPts val="1000"/>
              </a:spcBef>
              <a:spcAft>
                <a:spcPts val="0"/>
              </a:spcAft>
              <a:buSzPts val="2800"/>
              <a:buChar char="•"/>
            </a:pPr>
            <a:r>
              <a:rPr lang="en-US"/>
              <a:t>Student Leader- Jackson County Resident- Amanda Pearce </a:t>
            </a:r>
            <a:endParaRPr/>
          </a:p>
          <a:p>
            <a:pPr indent="-406400" lvl="0" marL="457200" rtl="0" algn="l">
              <a:lnSpc>
                <a:spcPct val="90000"/>
              </a:lnSpc>
              <a:spcBef>
                <a:spcPts val="1000"/>
              </a:spcBef>
              <a:spcAft>
                <a:spcPts val="0"/>
              </a:spcAft>
              <a:buSzPts val="2800"/>
              <a:buChar char="•"/>
            </a:pPr>
            <a:r>
              <a:rPr lang="en-US"/>
              <a:t>Student Leader- Josephine County Resident - Alyssa Lake </a:t>
            </a:r>
            <a:endParaRPr/>
          </a:p>
        </p:txBody>
      </p:sp>
      <p:sp>
        <p:nvSpPr>
          <p:cNvPr id="224" name="Google Shape;224;p39"/>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Responsibilities </a:t>
            </a:r>
            <a:endParaRPr/>
          </a:p>
        </p:txBody>
      </p:sp>
      <p:sp>
        <p:nvSpPr>
          <p:cNvPr id="230" name="Google Shape;230;p40"/>
          <p:cNvSpPr txBox="1"/>
          <p:nvPr>
            <p:ph idx="1" type="body"/>
          </p:nvPr>
        </p:nvSpPr>
        <p:spPr>
          <a:xfrm>
            <a:off x="609600" y="1600200"/>
            <a:ext cx="10972800" cy="4572000"/>
          </a:xfrm>
          <a:prstGeom prst="rect">
            <a:avLst/>
          </a:prstGeom>
          <a:noFill/>
          <a:ln>
            <a:noFill/>
          </a:ln>
        </p:spPr>
        <p:txBody>
          <a:bodyPr anchorCtr="0" anchor="t" bIns="45700" lIns="91425" spcFirstLastPara="1" rIns="91425" wrap="square" tIns="45700">
            <a:normAutofit lnSpcReduction="10000"/>
          </a:bodyPr>
          <a:lstStyle/>
          <a:p>
            <a:pPr indent="-406400" lvl="0" marL="457200" rtl="0" algn="l">
              <a:lnSpc>
                <a:spcPct val="90000"/>
              </a:lnSpc>
              <a:spcBef>
                <a:spcPts val="1000"/>
              </a:spcBef>
              <a:spcAft>
                <a:spcPts val="0"/>
              </a:spcAft>
              <a:buSzPts val="2800"/>
              <a:buChar char="•"/>
            </a:pPr>
            <a:r>
              <a:rPr lang="en-US"/>
              <a:t>CPC meetings should be open to the public, announced in advance, and in coordination with the District. </a:t>
            </a:r>
            <a:endParaRPr/>
          </a:p>
          <a:p>
            <a:pPr indent="-381000" lvl="1" marL="914400" rtl="0" algn="l">
              <a:lnSpc>
                <a:spcPct val="90000"/>
              </a:lnSpc>
              <a:spcBef>
                <a:spcPts val="500"/>
              </a:spcBef>
              <a:spcAft>
                <a:spcPts val="0"/>
              </a:spcAft>
              <a:buSzPts val="2400"/>
              <a:buChar char="•"/>
            </a:pPr>
            <a:r>
              <a:rPr lang="en-US"/>
              <a:t>There may be times to hold closed sessions, but this should be explained in your bylaws. </a:t>
            </a:r>
            <a:endParaRPr/>
          </a:p>
          <a:p>
            <a:pPr indent="0" lvl="1" marL="533400" rtl="0" algn="l">
              <a:lnSpc>
                <a:spcPct val="90000"/>
              </a:lnSpc>
              <a:spcBef>
                <a:spcPts val="500"/>
              </a:spcBef>
              <a:spcAft>
                <a:spcPts val="0"/>
              </a:spcAft>
              <a:buSzPts val="2400"/>
              <a:buNone/>
            </a:pPr>
            <a:r>
              <a:rPr lang="en-US"/>
              <a:t>The CPC approves the Title VI application. Submitting a parent committee approval form. </a:t>
            </a:r>
            <a:endParaRPr/>
          </a:p>
          <a:p>
            <a:pPr indent="0" lvl="1" marL="533400" rtl="0" algn="l">
              <a:lnSpc>
                <a:spcPct val="90000"/>
              </a:lnSpc>
              <a:spcBef>
                <a:spcPts val="500"/>
              </a:spcBef>
              <a:spcAft>
                <a:spcPts val="0"/>
              </a:spcAft>
              <a:buSzPts val="2400"/>
              <a:buNone/>
            </a:pPr>
            <a:r>
              <a:rPr lang="en-US"/>
              <a:t>The CPC approves the use(s) of Title VI funds in schoolwide programs and amendments to the programming or budget. </a:t>
            </a:r>
            <a:endParaRPr/>
          </a:p>
          <a:p>
            <a:pPr indent="0" lvl="1" marL="533400" rtl="0" algn="l">
              <a:lnSpc>
                <a:spcPct val="90000"/>
              </a:lnSpc>
              <a:spcBef>
                <a:spcPts val="500"/>
              </a:spcBef>
              <a:spcAft>
                <a:spcPts val="0"/>
              </a:spcAft>
              <a:buSzPts val="2400"/>
              <a:buNone/>
            </a:pPr>
            <a:r>
              <a:rPr lang="en-US"/>
              <a:t>The CPC establishes and abides by reasonable by-laws. </a:t>
            </a:r>
            <a:endParaRPr/>
          </a:p>
          <a:p>
            <a:pPr indent="0" lvl="1" marL="533400" rtl="0" algn="l">
              <a:lnSpc>
                <a:spcPct val="90000"/>
              </a:lnSpc>
              <a:spcBef>
                <a:spcPts val="500"/>
              </a:spcBef>
              <a:spcAft>
                <a:spcPts val="0"/>
              </a:spcAft>
              <a:buSzPts val="2400"/>
              <a:buNone/>
            </a:pPr>
            <a:r>
              <a:rPr lang="en-US"/>
              <a:t>The CPC consults with the District on the development, implementation and evaluation of the program</a:t>
            </a:r>
            <a:endParaRPr/>
          </a:p>
          <a:p>
            <a:pPr indent="0" lvl="1" marL="533400" rtl="0" algn="l">
              <a:lnSpc>
                <a:spcPct val="90000"/>
              </a:lnSpc>
              <a:spcBef>
                <a:spcPts val="500"/>
              </a:spcBef>
              <a:spcAft>
                <a:spcPts val="0"/>
              </a:spcAft>
              <a:buSzPts val="2400"/>
              <a:buNone/>
            </a:pPr>
            <a:r>
              <a:rPr lang="en-US"/>
              <a:t>Secretary creates agenda and informs </a:t>
            </a:r>
            <a:r>
              <a:rPr lang="en-US"/>
              <a:t>council</a:t>
            </a:r>
            <a:r>
              <a:rPr lang="en-US"/>
              <a:t> of agenda 3 days prior to next meeting. </a:t>
            </a:r>
            <a:endParaRPr/>
          </a:p>
        </p:txBody>
      </p:sp>
      <p:sp>
        <p:nvSpPr>
          <p:cNvPr id="231" name="Google Shape;231;p40"/>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1"/>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CPC May Not </a:t>
            </a:r>
            <a:endParaRPr/>
          </a:p>
        </p:txBody>
      </p:sp>
      <p:sp>
        <p:nvSpPr>
          <p:cNvPr id="237" name="Google Shape;237;p41"/>
          <p:cNvSpPr txBox="1"/>
          <p:nvPr>
            <p:ph idx="1" type="body"/>
          </p:nvPr>
        </p:nvSpPr>
        <p:spPr>
          <a:xfrm>
            <a:off x="609600" y="1600200"/>
            <a:ext cx="10972800" cy="4572000"/>
          </a:xfrm>
          <a:prstGeom prst="rect">
            <a:avLst/>
          </a:prstGeom>
          <a:noFill/>
          <a:ln>
            <a:noFill/>
          </a:ln>
        </p:spPr>
        <p:txBody>
          <a:bodyPr anchorCtr="0" anchor="t" bIns="45700" lIns="91425" spcFirstLastPara="1" rIns="91425" wrap="square" tIns="45700">
            <a:normAutofit/>
          </a:bodyPr>
          <a:lstStyle/>
          <a:p>
            <a:pPr indent="-406400" lvl="0" marL="457200" rtl="0" algn="l">
              <a:lnSpc>
                <a:spcPct val="90000"/>
              </a:lnSpc>
              <a:spcBef>
                <a:spcPts val="1000"/>
              </a:spcBef>
              <a:spcAft>
                <a:spcPts val="0"/>
              </a:spcAft>
              <a:buSzPts val="2800"/>
              <a:buChar char="•"/>
            </a:pPr>
            <a:r>
              <a:rPr lang="en-US"/>
              <a:t> Set policies for the District </a:t>
            </a:r>
            <a:endParaRPr/>
          </a:p>
          <a:p>
            <a:pPr indent="-406400" lvl="0" marL="457200" rtl="0" algn="l">
              <a:lnSpc>
                <a:spcPct val="90000"/>
              </a:lnSpc>
              <a:spcBef>
                <a:spcPts val="1000"/>
              </a:spcBef>
              <a:spcAft>
                <a:spcPts val="0"/>
              </a:spcAft>
              <a:buSzPts val="2800"/>
              <a:buChar char="•"/>
            </a:pPr>
            <a:r>
              <a:rPr lang="en-US"/>
              <a:t>Hire, fire or supervise District or project staff </a:t>
            </a:r>
            <a:endParaRPr/>
          </a:p>
          <a:p>
            <a:pPr indent="-406400" lvl="0" marL="457200" rtl="0" algn="l">
              <a:lnSpc>
                <a:spcPct val="90000"/>
              </a:lnSpc>
              <a:spcBef>
                <a:spcPts val="1000"/>
              </a:spcBef>
              <a:spcAft>
                <a:spcPts val="0"/>
              </a:spcAft>
              <a:buSzPts val="2800"/>
              <a:buChar char="•"/>
            </a:pPr>
            <a:r>
              <a:rPr lang="en-US"/>
              <a:t>Directly administer the project </a:t>
            </a:r>
            <a:endParaRPr/>
          </a:p>
          <a:p>
            <a:pPr indent="-406400" lvl="0" marL="457200" rtl="0" algn="l">
              <a:lnSpc>
                <a:spcPct val="90000"/>
              </a:lnSpc>
              <a:spcBef>
                <a:spcPts val="1000"/>
              </a:spcBef>
              <a:spcAft>
                <a:spcPts val="0"/>
              </a:spcAft>
              <a:buSzPts val="2800"/>
              <a:buChar char="•"/>
            </a:pPr>
            <a:r>
              <a:rPr lang="en-US"/>
              <a:t> Review personnel records or student ED 506 Forms without parental consent </a:t>
            </a:r>
            <a:endParaRPr/>
          </a:p>
          <a:p>
            <a:pPr indent="-406400" lvl="0" marL="457200" rtl="0" algn="l">
              <a:lnSpc>
                <a:spcPct val="90000"/>
              </a:lnSpc>
              <a:spcBef>
                <a:spcPts val="1000"/>
              </a:spcBef>
              <a:spcAft>
                <a:spcPts val="0"/>
              </a:spcAft>
              <a:buSzPts val="2800"/>
              <a:buChar char="•"/>
            </a:pPr>
            <a:r>
              <a:rPr lang="en-US"/>
              <a:t> Commit or obligate funds for the District</a:t>
            </a:r>
            <a:endParaRPr/>
          </a:p>
        </p:txBody>
      </p:sp>
      <p:sp>
        <p:nvSpPr>
          <p:cNvPr id="238" name="Google Shape;238;p41"/>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2"/>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Indian Education Facilitator’s Responsibilities </a:t>
            </a:r>
            <a:endParaRPr/>
          </a:p>
        </p:txBody>
      </p:sp>
      <p:sp>
        <p:nvSpPr>
          <p:cNvPr id="244" name="Google Shape;244;p42"/>
          <p:cNvSpPr txBox="1"/>
          <p:nvPr>
            <p:ph idx="1" type="body"/>
          </p:nvPr>
        </p:nvSpPr>
        <p:spPr>
          <a:xfrm>
            <a:off x="609600" y="1600200"/>
            <a:ext cx="10972800" cy="4572000"/>
          </a:xfrm>
          <a:prstGeom prst="rect">
            <a:avLst/>
          </a:prstGeom>
          <a:noFill/>
          <a:ln>
            <a:noFill/>
          </a:ln>
        </p:spPr>
        <p:txBody>
          <a:bodyPr anchorCtr="0" anchor="t" bIns="45700" lIns="91425" spcFirstLastPara="1" rIns="91425" wrap="square" tIns="45700">
            <a:normAutofit fontScale="25000" lnSpcReduction="20000"/>
          </a:bodyPr>
          <a:lstStyle/>
          <a:p>
            <a:pPr indent="-406400" lvl="0" marL="457200" rtl="0" algn="l">
              <a:lnSpc>
                <a:spcPct val="90000"/>
              </a:lnSpc>
              <a:spcBef>
                <a:spcPts val="1000"/>
              </a:spcBef>
              <a:spcAft>
                <a:spcPts val="0"/>
              </a:spcAft>
              <a:buSzPts val="2800"/>
              <a:buChar char="•"/>
            </a:pPr>
            <a:r>
              <a:rPr lang="en-US"/>
              <a:t>1. Establish and maintain Quality Control System for student eligibility.</a:t>
            </a:r>
            <a:endParaRPr/>
          </a:p>
          <a:p>
            <a:pPr indent="-406400" lvl="0" marL="457200" rtl="0" algn="l">
              <a:lnSpc>
                <a:spcPct val="90000"/>
              </a:lnSpc>
              <a:spcBef>
                <a:spcPts val="1000"/>
              </a:spcBef>
              <a:spcAft>
                <a:spcPts val="0"/>
              </a:spcAft>
              <a:buSzPts val="2800"/>
              <a:buChar char="•"/>
            </a:pPr>
            <a:r>
              <a:rPr lang="en-US"/>
              <a:t>2. Gather and review all legal documentation for the Indian Education Program.</a:t>
            </a:r>
            <a:endParaRPr/>
          </a:p>
          <a:p>
            <a:pPr indent="-406400" lvl="0" marL="457200" rtl="0" algn="l">
              <a:lnSpc>
                <a:spcPct val="90000"/>
              </a:lnSpc>
              <a:spcBef>
                <a:spcPts val="1000"/>
              </a:spcBef>
              <a:spcAft>
                <a:spcPts val="0"/>
              </a:spcAft>
              <a:buSzPts val="2800"/>
              <a:buChar char="•"/>
            </a:pPr>
            <a:r>
              <a:rPr lang="en-US"/>
              <a:t>3. Provide training and updates related to the Federal Title VII guidance as it relates to identification and</a:t>
            </a:r>
            <a:endParaRPr/>
          </a:p>
          <a:p>
            <a:pPr indent="0" lvl="0" marL="457200" rtl="0" algn="l">
              <a:lnSpc>
                <a:spcPct val="90000"/>
              </a:lnSpc>
              <a:spcBef>
                <a:spcPts val="1000"/>
              </a:spcBef>
              <a:spcAft>
                <a:spcPts val="0"/>
              </a:spcAft>
              <a:buNone/>
            </a:pPr>
            <a:r>
              <a:rPr lang="en-US"/>
              <a:t>recruitment, records transfer, and all Title VII eligibility definitions to consortium districts.</a:t>
            </a:r>
            <a:endParaRPr/>
          </a:p>
          <a:p>
            <a:pPr indent="-406400" lvl="0" marL="457200" rtl="0" algn="l">
              <a:lnSpc>
                <a:spcPct val="90000"/>
              </a:lnSpc>
              <a:spcBef>
                <a:spcPts val="1000"/>
              </a:spcBef>
              <a:spcAft>
                <a:spcPts val="0"/>
              </a:spcAft>
              <a:buSzPts val="2800"/>
              <a:buChar char="•"/>
            </a:pPr>
            <a:r>
              <a:rPr lang="en-US"/>
              <a:t>4. Maintain and update documentation to support the implementation of local quality control system.</a:t>
            </a:r>
            <a:endParaRPr/>
          </a:p>
          <a:p>
            <a:pPr indent="-406400" lvl="0" marL="457200" rtl="0" algn="l">
              <a:lnSpc>
                <a:spcPct val="90000"/>
              </a:lnSpc>
              <a:spcBef>
                <a:spcPts val="1000"/>
              </a:spcBef>
              <a:spcAft>
                <a:spcPts val="0"/>
              </a:spcAft>
              <a:buSzPts val="2800"/>
              <a:buChar char="•"/>
            </a:pPr>
            <a:r>
              <a:rPr lang="en-US"/>
              <a:t>5. Maintain Form 506 documentation files.</a:t>
            </a:r>
            <a:endParaRPr/>
          </a:p>
          <a:p>
            <a:pPr indent="-406400" lvl="0" marL="457200" rtl="0" algn="l">
              <a:lnSpc>
                <a:spcPct val="90000"/>
              </a:lnSpc>
              <a:spcBef>
                <a:spcPts val="1000"/>
              </a:spcBef>
              <a:spcAft>
                <a:spcPts val="0"/>
              </a:spcAft>
              <a:buSzPts val="2800"/>
              <a:buChar char="•"/>
            </a:pPr>
            <a:r>
              <a:rPr lang="en-US"/>
              <a:t>6. Act as liaison for Indian Education student information data exchange with consortium districts.</a:t>
            </a:r>
            <a:endParaRPr/>
          </a:p>
          <a:p>
            <a:pPr indent="-406400" lvl="0" marL="457200" rtl="0" algn="l">
              <a:lnSpc>
                <a:spcPct val="90000"/>
              </a:lnSpc>
              <a:spcBef>
                <a:spcPts val="1000"/>
              </a:spcBef>
              <a:spcAft>
                <a:spcPts val="0"/>
              </a:spcAft>
              <a:buSzPts val="2800"/>
              <a:buChar char="•"/>
            </a:pPr>
            <a:r>
              <a:rPr lang="en-US"/>
              <a:t>7. Establish and maintain cooperative working relationships with SOESD, consortium district staff, and</a:t>
            </a:r>
            <a:endParaRPr/>
          </a:p>
          <a:p>
            <a:pPr indent="0" lvl="0" marL="457200" rtl="0" algn="l">
              <a:lnSpc>
                <a:spcPct val="90000"/>
              </a:lnSpc>
              <a:spcBef>
                <a:spcPts val="1000"/>
              </a:spcBef>
              <a:spcAft>
                <a:spcPts val="0"/>
              </a:spcAft>
              <a:buNone/>
            </a:pPr>
            <a:r>
              <a:rPr lang="en-US"/>
              <a:t>Native American communities.</a:t>
            </a:r>
            <a:endParaRPr/>
          </a:p>
          <a:p>
            <a:pPr indent="-406400" lvl="0" marL="457200" rtl="0" algn="l">
              <a:lnSpc>
                <a:spcPct val="90000"/>
              </a:lnSpc>
              <a:spcBef>
                <a:spcPts val="1000"/>
              </a:spcBef>
              <a:spcAft>
                <a:spcPts val="0"/>
              </a:spcAft>
              <a:buSzPts val="2800"/>
              <a:buChar char="•"/>
            </a:pPr>
            <a:r>
              <a:rPr lang="en-US"/>
              <a:t>8. Design, develop, organize and deliver services aligned with grant parameters and district goals.</a:t>
            </a:r>
            <a:endParaRPr/>
          </a:p>
          <a:p>
            <a:pPr indent="-406400" lvl="0" marL="457200" rtl="0" algn="l">
              <a:lnSpc>
                <a:spcPct val="90000"/>
              </a:lnSpc>
              <a:spcBef>
                <a:spcPts val="1000"/>
              </a:spcBef>
              <a:spcAft>
                <a:spcPts val="0"/>
              </a:spcAft>
              <a:buSzPts val="2800"/>
              <a:buChar char="•"/>
            </a:pPr>
            <a:r>
              <a:rPr lang="en-US"/>
              <a:t>9. Coordinate and facilitate discussions with parent and consortium advisory committees.</a:t>
            </a:r>
            <a:endParaRPr/>
          </a:p>
          <a:p>
            <a:pPr indent="-406400" lvl="0" marL="457200" rtl="0" algn="l">
              <a:lnSpc>
                <a:spcPct val="90000"/>
              </a:lnSpc>
              <a:spcBef>
                <a:spcPts val="1000"/>
              </a:spcBef>
              <a:spcAft>
                <a:spcPts val="0"/>
              </a:spcAft>
              <a:buSzPts val="2800"/>
              <a:buChar char="•"/>
            </a:pPr>
            <a:r>
              <a:rPr lang="en-US"/>
              <a:t>10. Assist consortium districts with ongoing needs assessments and program development and evaluation,</a:t>
            </a:r>
            <a:endParaRPr/>
          </a:p>
          <a:p>
            <a:pPr indent="0" lvl="0" marL="457200" rtl="0" algn="l">
              <a:lnSpc>
                <a:spcPct val="90000"/>
              </a:lnSpc>
              <a:spcBef>
                <a:spcPts val="1000"/>
              </a:spcBef>
              <a:spcAft>
                <a:spcPts val="0"/>
              </a:spcAft>
              <a:buNone/>
            </a:pPr>
            <a:r>
              <a:rPr lang="en-US"/>
              <a:t>including providing information on available resources and referrals as appropriate.</a:t>
            </a:r>
            <a:endParaRPr/>
          </a:p>
          <a:p>
            <a:pPr indent="-406400" lvl="0" marL="457200" rtl="0" algn="l">
              <a:lnSpc>
                <a:spcPct val="90000"/>
              </a:lnSpc>
              <a:spcBef>
                <a:spcPts val="1000"/>
              </a:spcBef>
              <a:spcAft>
                <a:spcPts val="0"/>
              </a:spcAft>
              <a:buSzPts val="2800"/>
              <a:buChar char="•"/>
            </a:pPr>
            <a:r>
              <a:rPr lang="en-US"/>
              <a:t>11. Organize, synthesize and report information on program outcomes; ensure timely completion of all grant</a:t>
            </a:r>
            <a:endParaRPr/>
          </a:p>
          <a:p>
            <a:pPr indent="0" lvl="0" marL="457200" rtl="0" algn="l">
              <a:lnSpc>
                <a:spcPct val="90000"/>
              </a:lnSpc>
              <a:spcBef>
                <a:spcPts val="1000"/>
              </a:spcBef>
              <a:spcAft>
                <a:spcPts val="0"/>
              </a:spcAft>
              <a:buNone/>
            </a:pPr>
            <a:r>
              <a:rPr lang="en-US"/>
              <a:t>reports and data submissions.</a:t>
            </a:r>
            <a:endParaRPr/>
          </a:p>
          <a:p>
            <a:pPr indent="-406400" lvl="0" marL="457200" rtl="0" algn="l">
              <a:lnSpc>
                <a:spcPct val="90000"/>
              </a:lnSpc>
              <a:spcBef>
                <a:spcPts val="1000"/>
              </a:spcBef>
              <a:spcAft>
                <a:spcPts val="0"/>
              </a:spcAft>
              <a:buSzPts val="2800"/>
              <a:buChar char="•"/>
            </a:pPr>
            <a:r>
              <a:rPr lang="en-US"/>
              <a:t>12. Prepare Indian Education Grant Application according to SOESD established policies and procedures.</a:t>
            </a:r>
            <a:endParaRPr/>
          </a:p>
          <a:p>
            <a:pPr indent="-406400" lvl="0" marL="457200" rtl="0" algn="l">
              <a:lnSpc>
                <a:spcPct val="90000"/>
              </a:lnSpc>
              <a:spcBef>
                <a:spcPts val="1000"/>
              </a:spcBef>
              <a:spcAft>
                <a:spcPts val="0"/>
              </a:spcAft>
              <a:buSzPts val="2800"/>
              <a:buChar char="•"/>
            </a:pPr>
            <a:r>
              <a:rPr lang="en-US"/>
              <a:t>13. Provide program coordination and communication between participating school districts.</a:t>
            </a:r>
            <a:endParaRPr/>
          </a:p>
          <a:p>
            <a:pPr indent="-406400" lvl="0" marL="457200" rtl="0" algn="l">
              <a:lnSpc>
                <a:spcPct val="90000"/>
              </a:lnSpc>
              <a:spcBef>
                <a:spcPts val="1000"/>
              </a:spcBef>
              <a:spcAft>
                <a:spcPts val="0"/>
              </a:spcAft>
              <a:buSzPts val="2800"/>
              <a:buChar char="•"/>
            </a:pPr>
            <a:r>
              <a:rPr lang="en-US"/>
              <a:t>14. Coordinate resources with other agencies to enhance services to students.</a:t>
            </a:r>
            <a:endParaRPr/>
          </a:p>
          <a:p>
            <a:pPr indent="-406400" lvl="0" marL="457200" rtl="0" algn="l">
              <a:lnSpc>
                <a:spcPct val="90000"/>
              </a:lnSpc>
              <a:spcBef>
                <a:spcPts val="1000"/>
              </a:spcBef>
              <a:spcAft>
                <a:spcPts val="0"/>
              </a:spcAft>
              <a:buSzPts val="2800"/>
              <a:buChar char="•"/>
            </a:pPr>
            <a:r>
              <a:rPr lang="en-US"/>
              <a:t>15. Oversee program budget and related activities as assigned, including maintaining knowledge of reporting</a:t>
            </a:r>
            <a:endParaRPr/>
          </a:p>
          <a:p>
            <a:pPr indent="0" lvl="0" marL="457200" rtl="0" algn="l">
              <a:lnSpc>
                <a:spcPct val="90000"/>
              </a:lnSpc>
              <a:spcBef>
                <a:spcPts val="1000"/>
              </a:spcBef>
              <a:spcAft>
                <a:spcPts val="0"/>
              </a:spcAft>
              <a:buNone/>
            </a:pPr>
            <a:r>
              <a:rPr lang="en-US"/>
              <a:t>requirements and deadlines.</a:t>
            </a:r>
            <a:endParaRPr/>
          </a:p>
          <a:p>
            <a:pPr indent="-406400" lvl="0" marL="457200" rtl="0" algn="l">
              <a:lnSpc>
                <a:spcPct val="90000"/>
              </a:lnSpc>
              <a:spcBef>
                <a:spcPts val="1000"/>
              </a:spcBef>
              <a:spcAft>
                <a:spcPts val="0"/>
              </a:spcAft>
              <a:buSzPts val="2800"/>
              <a:buChar char="•"/>
            </a:pPr>
            <a:r>
              <a:rPr lang="en-US"/>
              <a:t>16. Maintain knowledge and skills on current research, effective practices and trends for assigned area.</a:t>
            </a:r>
            <a:endParaRPr/>
          </a:p>
          <a:p>
            <a:pPr indent="-406400" lvl="0" marL="457200" rtl="0" algn="l">
              <a:lnSpc>
                <a:spcPct val="90000"/>
              </a:lnSpc>
              <a:spcBef>
                <a:spcPts val="1000"/>
              </a:spcBef>
              <a:spcAft>
                <a:spcPts val="0"/>
              </a:spcAft>
              <a:buSzPts val="2800"/>
              <a:buChar char="•"/>
            </a:pPr>
            <a:r>
              <a:rPr lang="en-US"/>
              <a:t>17. Perform physical requirements unaided or with assistance of reasonable accommodations (see reverse).</a:t>
            </a:r>
            <a:endParaRPr/>
          </a:p>
          <a:p>
            <a:pPr indent="-406400" lvl="0" marL="457200" rtl="0" algn="l">
              <a:lnSpc>
                <a:spcPct val="90000"/>
              </a:lnSpc>
              <a:spcBef>
                <a:spcPts val="1000"/>
              </a:spcBef>
              <a:spcAft>
                <a:spcPts val="0"/>
              </a:spcAft>
              <a:buSzPts val="2800"/>
              <a:buChar char="•"/>
            </a:pPr>
            <a:r>
              <a:rPr lang="en-US"/>
              <a:t>18. Perform other job related duties as assigned by supervisor.</a:t>
            </a:r>
            <a:endParaRPr/>
          </a:p>
        </p:txBody>
      </p:sp>
      <p:sp>
        <p:nvSpPr>
          <p:cNvPr id="245" name="Google Shape;245;p42"/>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
          <p:cNvSpPr txBox="1"/>
          <p:nvPr>
            <p:ph type="title"/>
          </p:nvPr>
        </p:nvSpPr>
        <p:spPr>
          <a:xfrm>
            <a:off x="1153668" y="3977640"/>
            <a:ext cx="9884664" cy="7315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By- Laws </a:t>
            </a:r>
            <a:endParaRPr/>
          </a:p>
        </p:txBody>
      </p:sp>
      <p:sp>
        <p:nvSpPr>
          <p:cNvPr id="251" name="Google Shape;251;p4"/>
          <p:cNvSpPr txBox="1"/>
          <p:nvPr>
            <p:ph idx="1" type="body"/>
          </p:nvPr>
        </p:nvSpPr>
        <p:spPr>
          <a:xfrm>
            <a:off x="1153668" y="4700016"/>
            <a:ext cx="9884664" cy="457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400"/>
              <a:buNone/>
            </a:pPr>
            <a:r>
              <a:rPr lang="en-US"/>
              <a:t>SOESD Indian Education CPC Consortium Parent Committee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3"/>
          <p:cNvSpPr txBox="1"/>
          <p:nvPr>
            <p:ph type="title"/>
          </p:nvPr>
        </p:nvSpPr>
        <p:spPr>
          <a:xfrm>
            <a:off x="838200" y="380999"/>
            <a:ext cx="105156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3"/>
              </a:buClr>
              <a:buSzPts val="4400"/>
              <a:buFont typeface="Libre Baskerville"/>
              <a:buNone/>
            </a:pPr>
            <a:r>
              <a:rPr lang="en-US"/>
              <a:t>By-Laws </a:t>
            </a:r>
            <a:endParaRPr/>
          </a:p>
        </p:txBody>
      </p:sp>
      <p:sp>
        <p:nvSpPr>
          <p:cNvPr id="257" name="Google Shape;257;p43"/>
          <p:cNvSpPr txBox="1"/>
          <p:nvPr>
            <p:ph idx="1" type="body"/>
          </p:nvPr>
        </p:nvSpPr>
        <p:spPr>
          <a:xfrm>
            <a:off x="609600" y="1600200"/>
            <a:ext cx="10972800" cy="45720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en-US"/>
              <a:t>The SOESD Indian Education Consortium Parent Committee establishes bylaws that define operations of the CPC.</a:t>
            </a:r>
            <a:endParaRPr/>
          </a:p>
          <a:p>
            <a:pPr indent="-228600" lvl="0" marL="228600" rtl="0" algn="l">
              <a:lnSpc>
                <a:spcPct val="90000"/>
              </a:lnSpc>
              <a:spcBef>
                <a:spcPts val="0"/>
              </a:spcBef>
              <a:spcAft>
                <a:spcPts val="0"/>
              </a:spcAft>
              <a:buSzPts val="2800"/>
              <a:buChar char="•"/>
            </a:pPr>
            <a:r>
              <a:rPr lang="en-US"/>
              <a:t> Bylaws should be updated regularly. </a:t>
            </a:r>
            <a:endParaRPr/>
          </a:p>
          <a:p>
            <a:pPr indent="-228600" lvl="0" marL="228600" rtl="0" algn="l">
              <a:lnSpc>
                <a:spcPct val="90000"/>
              </a:lnSpc>
              <a:spcBef>
                <a:spcPts val="0"/>
              </a:spcBef>
              <a:spcAft>
                <a:spcPts val="0"/>
              </a:spcAft>
              <a:buSzPts val="2800"/>
              <a:buChar char="•"/>
            </a:pPr>
            <a:r>
              <a:rPr lang="en-US"/>
              <a:t>They should address all the technical details of a governing body. </a:t>
            </a:r>
            <a:endParaRPr/>
          </a:p>
          <a:p>
            <a:pPr indent="-228600" lvl="0" marL="228600" rtl="0" algn="l">
              <a:lnSpc>
                <a:spcPct val="90000"/>
              </a:lnSpc>
              <a:spcBef>
                <a:spcPts val="0"/>
              </a:spcBef>
              <a:spcAft>
                <a:spcPts val="0"/>
              </a:spcAft>
              <a:buSzPts val="2800"/>
              <a:buChar char="•"/>
            </a:pPr>
            <a:r>
              <a:rPr lang="en-US"/>
              <a:t>Bylaws should address which members can sign and approve the parent committee approval form</a:t>
            </a:r>
            <a:endParaRPr/>
          </a:p>
          <a:p>
            <a:pPr indent="-228600" lvl="0" marL="228600" rtl="0" algn="l">
              <a:lnSpc>
                <a:spcPct val="90000"/>
              </a:lnSpc>
              <a:spcBef>
                <a:spcPts val="0"/>
              </a:spcBef>
              <a:spcAft>
                <a:spcPts val="0"/>
              </a:spcAft>
              <a:buSzPts val="2800"/>
              <a:buChar char="•"/>
            </a:pPr>
            <a:r>
              <a:rPr lang="en-US" u="sng">
                <a:solidFill>
                  <a:schemeClr val="hlink"/>
                </a:solidFill>
                <a:hlinkClick r:id="rId3"/>
              </a:rPr>
              <a:t>https://docs.google.com/document/d/1oG97B5bqinXY6qilJpVZgBuBrytmst4NdzUx0nM3NEA/edit</a:t>
            </a:r>
            <a:r>
              <a:rPr lang="en-US"/>
              <a:t> </a:t>
            </a:r>
            <a:endParaRPr/>
          </a:p>
          <a:p>
            <a:pPr indent="-228600" lvl="0" marL="228600" rtl="0" algn="l">
              <a:lnSpc>
                <a:spcPct val="90000"/>
              </a:lnSpc>
              <a:spcBef>
                <a:spcPts val="0"/>
              </a:spcBef>
              <a:spcAft>
                <a:spcPts val="0"/>
              </a:spcAft>
              <a:buSzPts val="2800"/>
              <a:buChar char="•"/>
            </a:pPr>
            <a:r>
              <a:rPr lang="en-US"/>
              <a:t>SOESD Board Policies: </a:t>
            </a:r>
            <a:r>
              <a:rPr lang="en-US" u="sng">
                <a:solidFill>
                  <a:schemeClr val="hlink"/>
                </a:solidFill>
                <a:hlinkClick r:id="rId4"/>
              </a:rPr>
              <a:t>https://www.soesd.k12.or.us/wp-content/uploads/2023/07/SOESD-Board-Policies_UPDATED_12_14_2020.pdf</a:t>
            </a:r>
            <a:r>
              <a:rPr lang="en-US"/>
              <a:t> </a:t>
            </a:r>
            <a:endParaRPr/>
          </a:p>
        </p:txBody>
      </p:sp>
      <p:sp>
        <p:nvSpPr>
          <p:cNvPr id="258" name="Google Shape;258;p43"/>
          <p:cNvSpPr txBox="1"/>
          <p:nvPr>
            <p:ph idx="12" type="sldNum"/>
          </p:nvPr>
        </p:nvSpPr>
        <p:spPr>
          <a:xfrm>
            <a:off x="9208008"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2022-09-08T22:08:37Z</dcterms:created>
  <dc:creator>Jasilyn Swick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